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527" r:id="rId3"/>
    <p:sldId id="532" r:id="rId4"/>
    <p:sldId id="526" r:id="rId5"/>
    <p:sldId id="531" r:id="rId6"/>
    <p:sldId id="528" r:id="rId7"/>
    <p:sldId id="529" r:id="rId8"/>
    <p:sldId id="530" r:id="rId9"/>
    <p:sldId id="533" r:id="rId10"/>
    <p:sldId id="534" r:id="rId11"/>
    <p:sldId id="535" r:id="rId12"/>
    <p:sldId id="536" r:id="rId13"/>
    <p:sldId id="537" r:id="rId14"/>
    <p:sldId id="538" r:id="rId15"/>
    <p:sldId id="495" r:id="rId16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9"/>
      <p:bold r:id="rId2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0D0E3"/>
    <a:srgbClr val="009EA8"/>
    <a:srgbClr val="006699"/>
    <a:srgbClr val="00A0C6"/>
    <a:srgbClr val="8BE9FF"/>
    <a:srgbClr val="009E9A"/>
    <a:srgbClr val="00C4F2"/>
    <a:srgbClr val="FF9933"/>
    <a:srgbClr val="C35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9" autoAdjust="0"/>
    <p:restoredTop sz="94160" autoAdjust="0"/>
  </p:normalViewPr>
  <p:slideViewPr>
    <p:cSldViewPr>
      <p:cViewPr varScale="1">
        <p:scale>
          <a:sx n="157" d="100"/>
          <a:sy n="157" d="100"/>
        </p:scale>
        <p:origin x="1904" y="160"/>
      </p:cViewPr>
      <p:guideLst>
        <p:guide orient="horz" pos="572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notesViewPr>
    <p:cSldViewPr>
      <p:cViewPr varScale="1">
        <p:scale>
          <a:sx n="81" d="100"/>
          <a:sy n="81" d="100"/>
        </p:scale>
        <p:origin x="-94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2020. 7. 16.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5T16:35:19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17576 10252 24575,'32'-9'0,"1"0"0,-4 2 0,5 0 0,12-1 0,2 1-587,-11 3 0,1 1 0,3-1 587,5 1 0,4 1 0,0-1 0,-3 2-1093,2 2 1,-4 1 0,2 0 955,5-2 1,1 0-1,-5 1 137,-5 6 0,-4 0 373,-1-3 0,2-1-373,-2 4 0,3 0 0,2-1 0,-4-3 0,2-1 0,1-1 0,-2 0 0,7 3 0,-1-1 0,0 0-706,4-3 0,1 0 1,-5 0 705,-3 0 0,-4 0 0,-1-1 0,2 2 0,-3 0 0,5 2 0,0 0 0,-4-1 0,-2-1 0,-4-1 0,3 1 0,3 2 0,3 0 0,0 0 0,-2-2 0,4-4 0,-3-1 0,-1 1 0,8 2 0,-1 0 0,-5-3 0,1-2 0,-3 2 0,4 3 0,-2 1-385,1-3 1,0 1 384,0-1 0,1 1 0,-1 2 0,0-1 0,0-1 0,0-1 0,0 3 0,0 0 0,-1 2 0,2 1 0,-6 1 0,5 1 0,0 1 0,-4-1 0,-3 0 0,-2-1 0,2 1 175,2 0 0,4 1 1,-1-1-1,-5-1-175,5-1 0,-3-2 0,-3 0 0,2-2-39,13 1 0,4 0 39,-17 0 0,0 0 0,1 0 0,6 0 0,1 0 0,-2 0 344,9 1 1,-2-2-345,-7-1 0,-2 0 0,-9 2 0,0-1 0,1-5 0,1-1 0,-2 4 0,2 0 0,1-3 0,3-1 0,-2 0 0,-1 2 0,0 0 0,15-1 0,2 1 214,-12 3 0,-3 0-214,-8 2 0,0 0 996,4 2 0,-2-1-996,5 0 587,-11 3-587,-6-4 1702,-3 0-1702,-3 0 1438,10 3-1438,8-2 0,6 6 0,7-6 0,0 2 0,-6 1 0,5-3 0,1 6-574,1-6 574,-17 1 0,1 0 0,9-3 0,2-2 0,4-3 0,2-2 0,-8 4 0,2 1 0,-2-1 0,5-5 0,-2 0 0,2 6 0,-4 1 0,7-2 0,-18 4 0,1 0 0,17 0 0,-7 0 0,-1 0 0,0 0 0,0 0 0,-1 0 0,-9 4 0,6-3 0,1 2 0,2 5 0,-5-4 0,0-1 0,1 2 0,9-2 0,-19-3 0,4 2 0,-7 1 703,-2 2-703,16 5 0,-18-6 0,6 4 0,-9-6 0,-3 2 0,5 2 0,-5-3 0,-1 1 0,0-3 0,5 0 0,1 1 0,8-2 0,-10 0 0,1 0 0,-7 0 0,4 0 0,-1 0 0,-1 0 0,0 0 0,-3 0 0,8-2 0,-5 1 0,5-2 0,-2 0 0,-6-1 0,2 2 0,-7-2 0,2 2 0,0-2 0,-2 0 0,2-1 0,-2 1 0,2-2 0,-1 2 0,0-2 0,-1 1 0,-1 3 0,-2 0 0,-3 2 0,0 4 0,-10 4 0,6-1 0,-10 7 0,4-6 0,4 1 0,-7-1 0,4-4 0,3 0 0,-3-2 0,10 0 0,-5 0 0,5 0 0,-5 2 0,6 0 0,-4 0 0,1-1 0,-1 0 0,-4 3 0,3 1 0,-7 1 0,3 0 0,0-3 0,1 1 0,4-4 0,-1 2 0,1-2 0,0 0 0,-1 2 0,-3-2 0,3 0 0,-7 4 0,4-5 0,-8 5 0,3-6 0,-2 3 0,-5-5 0,10 1 0,-9-1 0,14 4 0,-3-1 0,-7 3 0,5 0 0,-6 1 0,8 1 0,4-2 0,-1 0 0,1-2 0,0 2 0,-4-1 0,3 1 0,-6 1 0,2 0 0,-9 4 0,-1 2 0,0-1 0,-5 4 0,-9-4 0,11 1 0,-9 1 0,19-7 0,3 1 0,-9 1 0,8-1 0,-15 3 0,6 3 0,-7-4 0,-5 3 0,10-5 0,0-1 0,-16 4 0,8-3 0,-1 0 0,-7-2 0,5-2 0,-3 0 0,5-4 0,1 0 0,2 0 0,1 0 0,-2-3 0,3 1 0,-2 0 0,2-2 0,1 2 0,-3 1 0,5-3 0,-4 5 0,9-1 0,-3-1 0,1 2 0,4-2 0,4 3 0,3-3 0,-4 3 0,-7-3 0,-2 3 0,4 0 0,2 0 0,3 0 0,6 0 0,-5 0 0,6 0 0,-2 0 0,-2 3 0,-9-3 0,-1 6 0,-26 2 0,15-3 0,-14 5 0,-1-5 0,9 3 0,13-6 0,-2 0 0,-8 4 0,-1 1-708,7-2 1,-1 1 707,-9-1 0,-1 0 0,4 2 0,1 0 0,4-4 0,0-1 0,-8 1 0,-1 0-926,3 2 0,0-1 926,-3-3 0,0-1 0,0 3 0,0-1-289,-7-4 0,1 0 289,0 1 0,1 1 0,6-3 0,2 2 0,6 2 0,3 1 0,-5-1 0,-1 2 0,12-1 1234,-17-1-1234,17 1 1923,-18-2-1923,14 2 0,0 0 0,-14-2 344,4 2 0,-4 0-344,-7-4 0,0-1 0,8 1 0,0-1 0,6 1 0,-2 1 0,2-1 0,-10-3 0,2 1-839,8 3 0,-1 1 839,-8-3 0,-1 2 0,-2 4 0,0 2-346,14-1 0,-1 0 0,-1-1 346,-12 1 0,-3 0 0,0-1 0,11 0 0,-1 0 0,1-1 0,0-1-867,-5-2 1,0-1-1,1 0 867,2 1 0,-1-1 0,4-1 0,-6-4 0,3-1-572,2 2 0,0 1 572,3-2 0,2-1 0,2 1 0,1 0 0,2 2 0,1-1 0,3-2 0,0-1 1154,-24-4-1154,12 0 0,-5 0 886,-2-1-886,8 1 2753,3 0-2753,18 4 1536,6 5-1536,1 0 131,-4-1-131,3 1 0,-3-1 0,1 1 0,-8-5 0,-9-1 0,-4-1 0,7 1 0,-1 1-587,-15-5 0,0 0 587,12 6 0,1 2 0,0-2 0,0 2 0,-1 1 0,1 0 0,0 1 0,-1-1-303,-7 1 1,2 0 302,-8 0 0,13 2 0,4 1 0,7-1 0,-4 1 0,10-1 1138,0 2-1138,4 0 641,1 0-641,0 0 0,0 0 0,-3 0 0,1 0 0,-1 0 0,2 0 0,-4 0 0,-1 0 0,-35 0 0,24-2 0,-20 1 0,28-1 0,7 2 0,-7-2 0,7 1 0,-1-1 0,4 1 0,15-11 0,-4 0 0,17-10 0,0 7 0,2 1 0,-3 1 0,2-1-561,11-4 1,2 1 560,-7 5 0,-2 0 0,18-9 0,-20 10 0,-2 0 0,-1-2 0,3-1 0,-19 10 0,0 6 0,1 19 0,-2 15 0,-3 1 0,-2 7 0,-1 3 0,1-3-1093,1-2 1,2-1 0,-3 1 722,-1 5 0,-1 3 1,0-2-1,-1-11 370,-3 3 846,2-19-846,4-20 0,5-25 0,8-12 0,3 7 0,5-5 0,2-1-972,3 0 0,1 1 0,3 0 972,1-1 0,2 1 0,2 2 0,-3 7 0,3 0 0,0 3 0,-3 4 1638,6 1 0,-1 5-1244,11-2 1,-4 4-395,-15 8 0,-7 29 0,-5 10 0,-7 12 0,-2-10 0,0 7 0,-1-4-698,-4-3 1,-2-1 697,-2 7 0,-2-1 0,3-11 0,-1-3 3276,-3 15-3015,4-13-243,0-17-18,0-9 0,32-16 0,13-9 0,0 5-524,-11 3 1,5-2 0,-4 4 523,-6 4 0,-1 5 0,18 16 0,-1 5 0,-17-10 0,-1 2 0,12 13 0,-3 2 1578,-6 3-1578,-12-9 0,1 2 0,-11-17 0,3 1 0,-1-11 0,10-10 0,7-10 0,8-13 374,-14 18 0,-1-1-374,-1-2 0,-1 1 0,14-5 0,-8 4 0,-8 10 0,-4 5 0,0 0 0,-6 5 0,0 1 966,11 24-966,-9-12 0,9 16 0,3-30 0,-1-3 0,3-5 0,3-2 0,14-1 0,-13 3 0,4 1 0,10 5 0,1 3 0,-8 1 0,-1 0-511,13 0 0,-2 1 511,-17 5 0,-2 0 0,13-2 0,-12 8 0,-14-5 0,1 5 0,-4-3 0,1 3 0,-5-7 1022,0-2-1022,-1-4 0,24-8 0,-8-2 0,22-5 0,1-1 0,-4 1 0,-2 2 0,2 1 0,0 3 0,-1 1-737,1-1 0,-2 2 737,-8 3 0,-3 2 0,-1 3 0,-16 0 0,25-19 0,3 1 0,0-10 0,1-1 0,-13 15 0,-1 1 0,2-8 0,-2 1 0,6 8 0,-15 6 0,3 1 1474,-15 7-1474,-20 10 0,-13 1 0,6-2 0,-1 0-835,-2-1 1,-1-1 834,1-2 0,0 1 0,-3 1 0,-1 0 0,0-5 0,0-2 0,-6 4 0,-1-3 0,-5-4 0,-2-3 0,10 1 0,0 0 0,-4-2 0,-5-3 0,-4-2 0,-2-1 0,0 1-646,9 2 1,-1 1 0,0-1-1,-1 0 1,-2 0 645,1-1 0,-2 0 0,-1-1 0,0 0 0,1 0 0,3 1-820,-8-2 1,2 1 0,2 0 0,1 1 773,3 0 0,1 1 0,1 0 0,5-1 46,-11-6 0,6-1-437,5 5 1,2 1 436,-1 0 0,3 0 276,7 1 1,1 1-277,-2 2 0,-1 1 0,3 0 0,-1 1 1222,0 2 0,1 0-1222,-9 4 3276,6 3-2484,19 2 629,-6 3-1421,-4 2 744,-10 1-744,0 1 0,0 0 0,-3 0 0,-10 7 0,36-19 0,3 2 0,21-32 0,15-6 0,-12 11 0,0-1 0,1 3 0,-1 3 0,0 2 0,-27 32 0,-23 17 0,1-7 0,-7 5 0,1-3-1136,-2 0 1,0-2 1135,2-3 0,-3 0 0,4-4 0,7-9 0,2-2 0,-19 1 0,13-5 0,12-4 0,6-2 0,6 2 0,0-6 2271,-8-3-2271,3-4 0,-6-1 0,5 4 0,1 1 0,-21 2 0,-1 2 0,6 2 0,-2 2 0,-16 9 0,2-3 0,14 6 0,10-3 0,6-3 0,52-1 0,-6-4 0,9-1 0,2 0 0,-2-1 0,4 1 0,-1-2 0,3 1-656,-6 1 1,3-1-1,1 1 1,-1 0 0,-4 0 209,3 0 0,-4 1 0,0 1 446,-2 1 0,0 2 0,-1 1-875,-1 0 0,0 0 0,-2 2 875,10 3 0,-4 0 0,-13-1 0,-3-1 0,4 3 0,-18 3 0,-12 9 3276,-1 10-2701,-8 4 2701,-6 5-3163,6-20-113,20-5 0,20-20 0,8-9 0,2-1 0,2-2-900,-5 2 0,2-1 0,-1 0 900,8-5 0,0 0 0,-5 5 0,2 0 0,-2 1 0,6-2 0,1 2 0,-6 3 0,1 1 0,-3 2 0,1 1 0,-2 1-330,-2 2 1,-2 2 329,17 1 0,-19 0 0,-16 3 0,-6 11 0,-3 31 2599,1-15-2599,-3 14 760,-3-35-760,0-3 0,4-2 0,14-1 0,17-6 0,9-2 0,2-1 0,4-1-820,-16 2 1,2 0 0,2-1 0,-2 0 463,9-2 1,-1 1 0,0-1 355,0 0 0,-1 1 0,4-2-467,-11 2 0,1-1 0,2 0 0,1 0 1,-1 1 466,1 0 0,0 0 0,1 1 0,-1 0 0,0-1 0,-1 1 0,0 0 0,0 0 0,0 0 0,-2 1 0,4 0 0,-1 0 0,-2 1 0,-4 2 0,8 3 0,-7 2 0,1 0 0,-14 4 0,-22 21 0,-2-5 3276,-5 13-2838,-3-8 2525,-3-11-2963,-2 3 0,7-8 0,0-2 0,6-3 0,0-2 0,2 0 0,0 1 0,4 0 0,14 4 0,13-1 0,15-3 0,1-11 0,2-4-1217,-15 3 0,1-2 1217,1-1 0,2-2 0,-4 1 0,1 0 0,-2 0-674,4-1 1,-1 1 673,-3 3 0,0-1 0,1-2 0,-1 1 0,-3 3 0,0 1-204,-6 0 0,-1 0 204,7 1 0,-18 5 0,-13 4 2197,-1 1-2197,-2 2 1491,4 0-1491,15 1 501,14-5-501,14-9 0,8-5 0,-14 3 0,0-1 0,2 0-1057,2-3 1,1 0 0,0 0 1056,-2 1 0,-1-1 0,-3 1 0,3 0 0,-4 0-537,-1 0 0,-1 0 537,-4 2 0,0 1-297,2-4 1,-2 2 296,15-1 0,4-2 0,-30 7 2864,-1 5-2864,-13-2 1224,2 2-1224,-4 0 748,2 0-748,0 0 0,10 0 0,19 3 0,14 3 0,-2-1 0,-12-3 0,-1-1 0,4 0-572,8 0 0,5 1 0,2-1 0,-1-1 572,-4-3 0,1-1 0,-2-2 0,-2 1-1052,1-3 0,-3 0 1,1 0 1051,-5 1 0,2 0 0,-2 0 0,-4 1 0,6-2 0,-6 0 0,-8 1 0,-3 1 0,8 1 0,-18-1 0,-12 6 1890,-9 11-1890,-10 6 3276,5 3-2999,-6-2-277,17-13 0,20-11 0,10-7 0,3 3 0,1-2 0,11-5 0,1 0-676,-3 4 1,-2 3 675,-11 4 0,-1 2 0,22 0 0,-13 4 0,-12 0 0,-17 2 0,-3 0 0,-5 4 0,2 0 1351,0 3-1351,-1-1 0,0-2 0,-1-2 0,0-2 0</inkml:trace>
  <inkml:trace contextRef="#ctx0" brushRef="#br0" timeOffset="20648">10983 4801 24575,'6'0'0,"11"3"0,2-2 0,10 2 0,12-3 0,-11 2 0,4 1 0,0-1 0,2 2 0,0-1 0,4 0 0,0 0-427,6 2 1,-4-1 426,-1-4 0,-13 0 0,0 0 0,14 0 0,-8 0 0,-2 0 0,1 0 0,8 0 0,-4 0 0,-6 0 0,3 0 0,-11 2 0,-7-2 0,-1 6 853,-3-5-853,1 5 0,15-3 0,-6-1 0,26 0 0,-9-2 0,-1 0 0,4 0 0,-7 2 0,0 0 0,5-1 0,-1 0 0,11 3 0,-22-4 0,-16-2 0,3 1 0,-2-2 0,-1 2 0,0-2 0,0 2 0,-3-1 0,9 0 0,-1-1 0,10 0 0,0-3 0,4 1 0,4 1 0,0 1 0,0 1 0,6-3 0,-1 1 0,-8 2 0,-2 1 0,-2-1 0,-1 1 0,14-3 0,-12 1 0,0 0 0,14-1 0,-3 1 0,1 1 0,-11 2 0,0 0 0,4 0 0,-2 1 0,-1 3 0,-25-4 0,0 0 0,-2 2 0,0 0 0,1 0 0,2 2 0,-2-3 0,3 0 0,0 1 0,-3-1 0,3 0 0,-1-1 0,-2 0 0,11 0 0,-7 0 0,2 2 0,-6-1 0,-5 1 0</inkml:trace>
  <inkml:trace contextRef="#ctx0" brushRef="#br0" timeOffset="43655">8496 10918 24575,'4'4'0,"-2"0"0,0 0 0,15 18 0,-6-7 0,9 10 0,-8-13 0,-6-4 0,6 4 0,-3-4 0,3 3 0,5 6 0,-6-3 0,7 10 0,-5 3 0,5 5 0,-1 5 0,1-6 0,-6-9 0,0-1 0,5 22 0,0-3-425,-7-12 0,0 0 425,3 21-74,-3-15 1,1 2 73,0 4 0,1 0 0,-2-8 0,0-2 0,0-3 0,-1-4 0,0-8 0,-4-2 0,4 10 0,-2 14 0,-3-12 0,1 2 0,-1 0 0,-1-1 0,0 3 0,-1-1 0,1 15 0,-2-15 0,-2 0 0,1 6 421,1-8 1,-2 1-422,-5 11 154,2-6-154,-3 3 0,2-19 0,1 0 0,-2 3 0,2-5 0,0 5 0,3-6 0,-3-1 0,1 29 0,-2-15 0,-2 18 0,4-21 0,-1-8 0,3-2 0,-1-2 0,2-2 0,0-1 0,0 3 0,2-1 0,-2 1 0,2 1 0,-2-3 0,0 2 0,0 1 0,0 0 0,0 1 0,0 2 0,-2 1 0,2 1 0,-4-1 0,3-1 0,0-2 0,1 9 0,0-5 0,-3 5 0,0-7 0,-3 7 0,-1 1 0,3 7 0,1 5 0,1-8 0,0 2 0,0-1 0,0-1 0,0 0 0,-1-2 0,-2 10 0,4-23 0,-1 0 0,-1-1 0,-1 14 0,-3 6 0,-6 18-519,8-24 1,0 0 518,-4 3 0,0 1 0,1-1 0,1 0 0,-3 4 0,0-1 0,1-2 0,-1 0 0,1 3 0,-1-1 0,0-3 0,1 0 0,0 1 0,-1-1 0,1 0 0,-1 0 0,1-2 0,0-1-316,-5 24 316,-2-6 0,10-6 0,-2-7 0,0 1 0,7 4 0,-5 5 0,0 0 0,2-4 0,-2 8 0,-1 3 0,2-22 0,0 1 0,-2 9 0,-2 6 0,3-4 0,2-2 0,0 1 0,-2 7 0,-3 4 0,3-4 0,0-8 0,2-2-544,-3 15 1,0-3 543,-6 4 0,8-10 0,-2-4 0,7-1 962,-6-9-962,5 4 313,-4 0-313,2-8 1165,-2 3-1165,3 1 0,-1-11 0,3 4 0,0-8 0,0 0 0,0 1 0,2-1 0,-2-2 0,2 1 0,0 13 0,2 13 0,-2-4 0,2 2 0,-4-22 0,3 5 0,-2-6 0,5 6 0,-6-8 0,2 0 0,-2 1 0,2-1 0,0 0 0,4 8 0,-3-6 0,3 9 0,-2-3 0,2 8 0,-1-3 0,-3 2 0,1-1 0,-2-8 0,3 13 0,-4-13 0,0 4 0,0 10 0,0-6 0,1 5 0,0-6 0,1-12 0,-4 10 0,-1-9 0,-1 6 0,0-8 0,2 0 0,-2 0 0,2 1 0,-2-1 0,-2 10 0,3 8 0,-1-1 0,-1 2 0,2 7 0,-5 6 0,1-6 0,5-5 0,-6 16 0,-1-8 0,4-9 0,0 0 0,-11 8 0,7 13 0,-4-27 0,0 6 0,2 8 0,4 1 0,1 2 0,-1-11 0,1 2 0,4 9 0,2 5 0,-1-7 0,-6 7 0,8-8 0,2-1 0,7 7 0,-8-27 0,8 23 0,-10-28 0,0-3 0,-2 3 0,2-6 0,-2 4 0,2-1 0,0-1 0,0 0 0,0-2 0,0 0 0,0 0 0,0 2 0,0-1 0,-2 1 0,2-2 0,0 0 0,2 2 0,0-2 0,0 1 0,-2-4 0</inkml:trace>
  <inkml:trace contextRef="#ctx0" brushRef="#br0" timeOffset="47043">1425 11985 24575,'-10'6'0,"3"-3"0,-1 0 0,6-1 0,-4 2 0,2 3 0,-5 1 0,1 0 0,-11 6 0,-1-1 0,-12 8 0,-3 3 0,12-8 0,-1 0 0,-5 6 0,-3 4 0,2-3-594,5-5 1,1 0 593,-6 10 0,2 0 0,-11 4 0,19-7 0,2 1 0,-14 12 0,16-15 0,0 3 0,0 6 0,2 1 0,2-6 0,0 1-964,-2 10 0,1 0 964,5-10 0,2 0 0,-1 0 0,0 1-342,0-1 1,0 0 341,0 0 0,0 1 0,-1-2 0,1 2 0,-4 12 0,0 0 0,3-10 0,0 1 513,-4 13 1,-2 5-514,0-5 0,0 4 0,0-2 0,2-8 0,0-2 0,0 2-739,-2 9 0,-1 3 0,2-6 739,-2-1 0,2-6 0,4-12 0,0-1 565,2 2 0,0 1-565,-2-3 0,0 0 0,4 3 0,0 1 0,-2-1 0,0 0 0,0 1 0,1-1 0,0 0 0,1 0 0,0 1 0,1-1 0,-4 16 0,4-16 0,-1-1 0,-7 6 340,7-7 1,0 2-341,-6 2 0,-1 4 0,4 2 0,1 5 0,1-1 0,1-6 0,-1-1 0,2 2 0,-1 8 0,0 5 0,1-1 0,2-6 0,3 1 0,3 0 0,-1 1 0,2 5 0,0 1 0,0-7-438,1 1 1,2-1 437,0-2 0,3 5 0,-1 1 0,0-5-629,2 7 0,-1-3 629,-1-7 0,0 2 0,0-2 0,3 4 0,0-2-425,0-4 1,0 0 424,1 2 0,3 1-55,4 6 1,1 1 54,-7-11 0,-1 0 0,5 3 0,-2-3 0,-4-2 756,-5-15-756,12 22 0,0 2 0,-8-12 0,9 14 0,-3-2 0,-15-26 3276,2 13-3134,3-5 1,1 2-143,6 17 1794,2 2-1794,-9-27 157,-7-10-157,2 4 0,-2-3 0,2 1 0,-2-4 0,1-2 0,3 7 0,4 5 0,2-1 0,1 1 0,-4-8 0,12 13 0,4 6 0,-3-3 0,1 1 0,6 5 0,-1-1 0,-8-7 0,-3-5 0,-4-5 0,0 0 0,-3-1 0,3 2 0,-8-5 0,2-2 0,-4-2 0,4 2 0,-1 0 0,2 1 0,17 19 0,-4-5 0,3 0 0,-4-1 0,1 1 0,1 0 0,-2-2 0,-5-5 0,-8-8 0,0 0 0,-2-2 0,2 2 0,-3-1 0,3-1 0,-6 0 0,5 3 0,-4-3 0,3 3 0</inkml:trace>
  <inkml:trace contextRef="#ctx0" brushRef="#br0" timeOffset="73574">9851 12063 24575,'-13'13'0,"2"-2"0,-2 5 0,3-1 0,0-2 0,-4 7 0,-1 3 0,-8 8 0,8-10 0,0 0 0,-3 1 0,8-10 0,-2 10 0,-8 0 0,-1 1 0,-6 14 0,2-10 0,1 0 0,6-2 0,3-2 0,-7 12 0,-3 4 0,11-11 0,3-11 0,-2 7 0,0 0 0,-1-2 0,-9 20 0,8-8 0,1-2 0,-2 2 0,-2 6 0,4-2 0,1 2 0,0 0 0,-1-4 0,1-1 0,-1 4-656,3-2 1,-1 5-1,0 1 1,1-2 0,2-6 244,-4 10 1,2-2 410,0-5 0,-1 4 0,-1-1 0,3-7 0,0-5 0,-1-1 0,0 4 0,-1 4 0,0-3 0,2-2 0,0-1 0,-4 5 0,2 0 0,4-7 0,2 0 0,-6 16 0,9-6 0,2 1 0,-7 10-345,7-14 1,1-1 344,-4 9 0,4 6 0,-2-21 0,0 1 1284,1 5 1,1 2-1285,1-1 0,2 2 0,1-4 0,1 3 0,1-3 0,4 2 0,1 0 0,1 10 0,-1-2 0,-3-17 0,-1-1-135,2 3 0,-1-1 135,2 11 0,6 10 0,-3-11 0,4 6 0,-4-13 0,0 6 0,0-3 0,-1 1 0,0 1-529,1 1 1,1 2 0,-1-4 528,-3-1 0,-1-3 0,1-2 0,-1 1-111,3 9 0,-1-1 111,-4-11 0,1-2 601,0 4 0,-1-2-601,-1-4 262,-2-9-262,-2-3 1704,2-2-1704,-2-2 1127,2 2-1127,3 4 0,0-3 0,0 3 0,1-2 0,-3-2 0,1 6 0,0-5 0,2 9 0,-1-4 0,0-1 0,-3-4 0,0-9 0,-2 4 0,2-4 0,-4 2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5T16:36:51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13053 6743 24575,'49'10'0,"-12"-2"0,-18-5 0,-10 0 0,3-2 0,4 3 0,-6-4 0,15 2 0,-15-2 0,11 0 0,-11 0 0,4 0 0,12 0 0,-7 0 0,17 0 0,-13 0 0,2 0 0,2 0 0,-3 0 0,11 0 0,15 0 0,-4 0 0,-5 0 0,1 0 0,-14 0 0,-1 0-510,12 1 0,-1 2 510,-9-1 0,-2 1 0,2 0 0,-1-1 0,23 6 0,-16-5 0,5 0 0,-3 0 0,0 2 0,-1 1 0,14-1 0,-3-1 0,-8 1 0,-24-5 0,3 0 0,-4 2 0,7-1 0,-12 1 1020,3-2-1020,0 0 0,6 0 0,11-4 0,2 3 0,-1-3 0,4 4 0,-10-3 0,20 0 0,4 1 0,2-3-691,0 3 1,-1 0 690,-4-2 0,-18 4 0,1-1 0,22-3 0,-6 4 0,7 0 0,-7 0 0,-14 0 0,0 0 0,9 0 0,3 0 0,-12 0 0,-21 0 0,-6 0 0,-1 0 0</inkml:trace>
  <inkml:trace contextRef="#ctx0" brushRef="#br0" timeOffset="1873">10163 7071 24575,'18'0'0,"-4"0"0,-1 0 0,3 3 0,4 0 0,7 0 0,10-1 0,-7-2 0,2 0 0,-5-2 0,1 0 0,21-1 0,3 0 0,-8-1 0,0-1 0,-4 2 0,2 1 0,3-1 0,5 0 0,-8 1 0,-15 0 0,-1-1-315,8 1 1,5-1 0,-7 0 314,5-1 0,0-3 0,-1 3 0,-1-1 0,-9 2 0,7 1 0,-4 2 0,8 0 0,6 4 0,-8-2 0,4 1 0,4-1 0,3 0 0,-2-1 0,3-1 0,0 0-98,-3 0 1,1 0 0,-9-1 97,-5-3 0,-4 4 0,-5-3 0,-5 2 0,12-5 0,-15 6 0,9-2 1235,-9 2-1235,0 0 0,7 1 0,-2 0 0,12 1 0,-6-2 0,0 0 0,-9 0 0,-4 0 0,7 0 0,-9 0 0,2 0 0,-8 0 0</inkml:trace>
  <inkml:trace contextRef="#ctx0" brushRef="#br0" timeOffset="5836">10489 9585 24575,'29'-6'0,"5"-3"0,0-1 0,3-2 0,6 0 0,-1 0-1556,-4 2 0,0 1 1556,2 0 0,2 0 0,-5 4 0,3 0 0,-4 1 0,-1 1 0,1 0 0,1 0 0,3-1 0,-4 2 0,-6 2 0,-4 0 981,19 3-981,-10-2 511,-16 4-511,-8-4 0,-2 1 0,-1-2 1620,0 0-1620,0 0 0,4 1 0,-3 0 0,3 1 0,-3-2 0,-3 0 0,2 0 0,2 0 0,-1-2 0,1 1 0,5-5 0,-4 5 0,19-1 0,4 0 0,5 6 0,-2-2 0,1 1 0,-9 0 0,-2 2 0,13 3 0,-12-3 0,-2 0 0,-2 0 0,-1 3 0,-13-7 0,-4 1 0,-2-2 0,-2 0 0,0 0 0</inkml:trace>
  <inkml:trace contextRef="#ctx0" brushRef="#br0" timeOffset="7306">13076 9651 24575,'8'0'0,"7"-2"0,-1 1 0,30-4 0,-16 4 0,21-3 0,-10 6 0,2 0 0,-15-1 0,2-1 0,17 3 0,8 0 0,-6-1 0,-12-1 0,-1-1-664,1 3 1,3 0 0,-4 0 663,-5-3 0,-2 1 0,2 0 0,-1 2 0,0-1 0,0 0 0,0-2 0,1 1 239,10 4 0,4 3-239,-8-4 0,1 1 0,0 0 0,8 2 0,-1 1-291,6 1 1,-5-1 290,-17-3 0,0 1 0,-14-6 1465,10 3-1465,13-3 0,-8-3 0,11 1 0,1 0 0,-7-1 0,1 0 0,-1 0 0,-3 2 628,-7-3-628,-4 4 0,-8 0 0,-3 0 0,-1 0 0,1 2 0,-2-1 0,0 1 0,0-2 0,-2 0 0,0 1 0,2 0 0,1 2 0,1-2 0,0 1 0,1 0 0,-1-2 0,0 2 0,0-2 0,10-2 0,-8 2 0,6-2 0,-8 0 0,-2 1 0,6-3 0,-1 2 0,-1-1 0,-4-1 0,-3 2 0,-2 0 0,1 0 0</inkml:trace>
  <inkml:trace contextRef="#ctx0" brushRef="#br0" timeOffset="45029">2809 3924 24575,'11'12'0,"27"5"0,-6-6 0,2-1 0,-4-3 0,4-1 0,7 2 0,6 0 0,-5-3 0,-10-3 0,-1-2-928,4 3 0,3 0 0,-4 0 928,-5-3 0,-1 0 0,12 2 0,1 0 0,-10-1 0,1-1 0,19 2 0,-1 0 0,-20-2 0,1 0 0,15-1 0,7 0 0,-7-1 0,-14 0 0,-2 0 0,10 0 0,3 0 0,-9 1 0,-9-3 883,3 2-883,-12 0 458,-3-1-458,-2 1 0,-2 2 0,12 0 1443,7 0-1443,1 0 0,-1 0 0,-15 0 0,-2 0 0,1-2 0,3 2 0,-5-2 0,-1 2 0</inkml:trace>
  <inkml:trace contextRef="#ctx0" brushRef="#br0" timeOffset="54182">17537 5613 24575,'13'0'0,"-2"0"0,1 0 0,-3 0 0,7 0 0,-7 0 0,12 0 0,-7 0 0,14 0 0,9 4 0,-9 0 0,12 0 0,-16-2 0,5-2 0,1 0 0,-7 0 0,-5 0 0,3 0 0,-10 0 0,14-2 0,-12 0 0,6-3 0,-3 2 0,0 0 0,-4 2 0,7-2 0,-9 0 0,5 1 0,-9 0 0,2 2 0,-1-2 0,3 0 0,6 0 0,-4-1 0,11 0 0,-13 0 0,9 1 0,-10 0 0,3 2 0,-4 0 0,4 0 0,1 4 0,0-1 0,3 2 0,-7 0 0,3-1 0,3 0 0,-1 0 0,2 1 0,0-1 0,-7-2 0,17 0 0,-8-2 0,6 0 0,-8 0 0,-8 0 0,0 0 0,0 0 0,3 0 0,-3 0 0,2 0 0,-1 0 0,-1 0 0,0 0 0,0 0 0,4 0 0,-2-2 0,0 2 0,-3-2 0,-2 2 0,1-2 0,4 2 0,-3-2 0,12 4 0,-6-1 0,7 5 0,-8-5 0,17 6 0,-6-7 0,4 4 0,-8-4 0,-11 2 0,1-2 0,-1 2 0,0-2 0,0-2 0,1 1 0,-1 0 0,0 1 0,0 0 0,4-2 0,-3 1 0,3-1 0,0 2 0,-3 0 0,2 0 0,-4 0 0,-2-1 0,1 0 0,-2-1 0,0 2 0,0 0 0,0 0 0,-1 0 0,-2 0 0</inkml:trace>
  <inkml:trace contextRef="#ctx0" brushRef="#br0" timeOffset="92620">10974 12188 24575,'13'4'0,"-1"2"0,-2-6 0,1 2 0,4-2 0,-5 0 0,6 0 0,-8-2 0,0 2 0,-1-2 0,1 2 0,2 0 0,-1 0 0,10 0 0,-9 0 0,6 2 0,-10-2 0,11 2 0,-9-2 0,10 0 0,-10 0 0,0 0 0,4 2 0,-3-2 0,7 2 0,-7 0 0,6-2 0,-6 2 0,3-2 0,0 2 0,-3 0 0,5 1 0,-5 0 0,1-2 0,-2 1 0,-2-2 0,0 0 0,0 0 0,-1 0 0,2 0 0,0 0 0,8 0 0,-7 0 0,8 0 0,-10 0 0,6 0 0,0 0 0,13-2 0,1 1 0,21 4 0,-19-1 0,5 3 0,-21-5 0,-4 0 0,4 0 0,-5 0 0,3 0 0,-4 0 0,-2 0 0,4 0 0,-2 0 0,1 0 0,1 0 0,0 0 0,4-2 0,1 2 0,-2-2 0,-6 2 0,-3 0 0</inkml:trace>
  <inkml:trace contextRef="#ctx0" brushRef="#br0" timeOffset="95696">12333 12620 24575,'6'0'0,"2"0"0,-3 0 0,8-4 0,2 3 0,-1-2 0,3 1 0,-11 1 0,14 0 0,-10 1 0,11-2 0,-8-1 0,-2 1 0,4-2 0,-7 4 0,13-4 0,-5 4 0,3-4 0,-6 4 0,-4-2 0,-1 2 0,-2-2 0,9 0 0,-3-1 0,5 0 0,-2 2 0,-2-1 0,0 0 0,2 2 0,-6-4 0,1 4 0,1-2 0,0 2 0,2 0 0,-1 0 0,-4 0 0,0 0 0,4 0 0,-3 0 0,3-2 0,4 2 0,-6-2 0,5 2 0,-8 0 0,1 0 0,7 0 0,3 0 0,1 0 0,-4 0 0,-7 0 0,1 0 0,-1 0 0,0 0 0,0 0 0,-1 0 0,1 0 0,-2 0 0,2 0 0,1 0 0,2 0 0,9 0 0,-3 0 0,6 0 0,-7 0 0,-4 0 0,4 0 0,-3 0 0,-2 0 0,-2 0 0,-4 0 0,-1 0 0,3 0 0,0 0 0,3 0 0,-1 0 0,-3 0 0,0 0 0,-2 0 0,0 0 0,0 0 0,0 0 0,0 0 0,1 2 0,-1-2 0,0 2 0,3 2 0,-3-4 0,1 4 0</inkml:trace>
  <inkml:trace contextRef="#ctx0" brushRef="#br0" timeOffset="97610">11452 13083 24575,'31'13'0,"6"-4"0,-11-7 0,4-1 0,4-1 0,5 0 0,1 0 0,3 0 0,-2 0 0,3 0 0,1 0 0,-3 0 0,3 0 0,-6 0-821,-11 0 0,-1 0 821,7 2 0,0 0 0,16-1 0,-21 3 532,2-4-532,-15 0 272,-6 0-272,5 0 0,-6 0 0,-1 0 838,16-4-838,10 1 0,-1-2 0,16 0 0,-33 5 0,12-3 0,-11 3 0,21-2 0,-8-2 0,9 1 0,-11-4 0,-11 4 0,11-4 0,-11 2 0,17 1 0,-9-2 0,25 3 0,-12-1 0,2 2 0,-14 2 0,-14 1 0,3 2 0,-6 0 0,3-1 0,-4 0 0,0-2 0,1 2 0,13 0 0,-7-2 0,24 2 0,-15-2 0,8 0 0,3 0 0,14 0-386,-14 0 1,0 0 385,8 0 0,-1 3 0,-16 0 0,3 1 0,-9-2 0,-6-2 0,2 0 771,-4 0-771,0 0 0,5 0 0,2 0 0,-2 0 0,-2 0 0,-6 0 0,-5 0 0,2 0 0,1 1 0,5 2 0,-3 1 0,14-2 0,-9 2 0,14-4 0,-11 2 0,3 0 0,-8-1 0,0 3 0,-4-4 0,0 2 0,-1-2 0,-1 0 0,-2 0 0,0 0 0,7 0 0,1 2 0,1-1 0,-4 0 0,-5-3 0,-1 2 0,-2-2 0</inkml:trace>
  <inkml:trace contextRef="#ctx0" brushRef="#br0" timeOffset="113823">20695 2766 24575,'15'-19'0,"3"1"0,1 3 0,14 1 0,2-1 0,7-8 0,-8 10 0,-3 2 0,-13 2 0,-9 9 0,-3-2 0,0 2 0,4 5 0,-3 0 0,5 5 0,-4-1 0,5 15 0,-4 4 0,3 10 0,-7 10 0,-2-16 0,-7-2 0,-3 0 0,0-1 0,-10 11 0,7-27 0,0 2 0,-14 10 0,10-11 0,1 6 0,24-21 0,18-4 0,8-3 0,-6 1 0,1 0 0,-4 0 0,-1 1 0,1-1 0,-3 0 0,7 0 0,-21 5 0,-6 0 0,-3 0 0,-3-1 0,-1 2 0</inkml:trace>
  <inkml:trace contextRef="#ctx0" brushRef="#br0" timeOffset="114745">21381 2764 24575,'19'38'0,"-5"-11"0,10 15 0,-12-23 0,8 22 0,-6-10 0,4 3 0,-4-10 0,-1-11 0,-7-9 0,0 0 0,4-5 0,4-20 0,1-5 0,5-3 0,-3 0 0,-1 0 0,-5 11 0,-1 6 0,-5 5 0,-1 5 0,-4 2 0,0 9 0,0 2 0,-5 19 0,0-5 0,-2 3 0,-4 0 0,4-17 0,-10 16 0,3-14 0,1 1 0,4-9 0,4-3 0,-4 4 0,5-3 0,-3 3 0</inkml:trace>
  <inkml:trace contextRef="#ctx0" brushRef="#br0" timeOffset="115317">21352 2851 24575,'26'7'0,"-2"-2"0,-9-5 0,15-5 0,2 0 0,12-5 0,-18 4 0,-2-1 0,9 1 0,-1-4 0,-19 9 0,-6-1 0,1 2 0,-4 0 0,2 0 0,3 0 0,-3 0 0,1 0 0</inkml:trace>
  <inkml:trace contextRef="#ctx0" brushRef="#br0" timeOffset="116089">21791 2754 24575,'10'38'0,"1"-1"0,-1 0 0,-3-10 0,0-2 0,8 20 0,0-9 0,-8-28 0,1-1 0,-6-1 0,4-4 0,0-6 0,1-1 0,3-3 0,2-2 0,0 7 0,1-3 0,-4 8 0,-2 2 0,-2 6 0,2 3 0,0 3 0,-5-3 0,-2 2 0,-7 3 0,-2 0 0,-4 3 0,-3-3 0,5-6 0,-5 1 0,8-8 0,0-1 0,-4-4 0,-32-4 0,15 3 0,1-2 0,1-1 0,0-5 0,11 2 0,3 0 0,16-21 0,6-1 0,-8 15 0,5-14 0,1 1 0</inkml:trace>
  <inkml:trace contextRef="#ctx0" brushRef="#br0" timeOffset="116473">21835 2784 24575,'36'4'0,"5"-1"0,-2-3 0,9-1 0,-7-1 0,10-1-342,-12 3 1,6-1 0,-14-1 341,-23-2 335,4 2-335,-3-1 0,-1 2 0,-4 1 0</inkml:trace>
  <inkml:trace contextRef="#ctx0" brushRef="#br0" timeOffset="117564">21630 4191 24575,'17'-15'0,"-3"-4"0,11-8 0,6-4 0,-2 4 0,3-1 0,-1 2 0,-4 3 0,0 0 0,1 2 0,10-6 0,3 1 0,-8 7 0,-2 8 0,10 2 0,-21 19 0,-5 2 0,5 7 0,-6 9 0,1 9 0,-8-13 0,0 2 0,1 13 0,-3 4 0,-6-7 0,-4 3 0,0-1 0,-1 2 0,0 0 0,-3 0-708,-3-1 0,-1 0 0,-2-3 708,-6 4 0,1-7 0,-5 1 0,5-16 0,13-12 0,-3 0 0,5-4 0,-1 4 0,6-6 2124,35-5-2124,-7-3 0,4-3 0,8 0 0,5-2 0,-2 0 0,6-2 0,-2-1-407,-9 3 1,-1 0 0,-5 3 406,5 0 0,-14 2 0,-16 6 0,-5 0 0,-4-2 0,2 2 0,-2 0 0</inkml:trace>
  <inkml:trace contextRef="#ctx0" brushRef="#br0" timeOffset="119374">22472 3619 24575,'-4'-4'0,"0"1"0,1 0 0,0 2 0,0-1 0,-8 33 0,6 9 0,-6 6 0,10-5 0,-4-25 0,5 0 0,-1-3 0,4-1 0,1-4 0,7 4 0,-3-5 0,21 2 0,4-1 0,-5-1 0,1-1 0,-2 0 0,-14-4 0,-10 2 0,-2-2 0,-1 2 0,0 2 0,0 1 0,0 1 0,0 8 0,0-3 0,0 7 0,3-4 0,-3-3 0,8 15 0,-7-16 0,4 13 0,-5-16 0,-2-3 0,-6 0 0,1-4 0,-8-2 0,-4-7 0,5-1 0,-7-4 0,12 5 0,-3 0 0,4 1 0,1 1 0,1 1 0,2 2 0,0 0 0,2-9 0,0 0 0,2-6 0,-4-5 0,1 11 0,-4-12 0,5 14 0,-4-5 0,5 0 0,-2 2 0,4-2 0,5 2 0,5-1 0,7-5 0,-4 4 0,2 0 0,-10 8 0,2-2 0,-2 2 0,1-3 0,-1 1 0,-2 0 0,-2-3 0,0 5 0,-2-4 0,0 3 0,-2-1 0,0 0 0,-3-1 0,3 3 0,0-2 0,0 3 0,-2-8 0,-2 5 0,-8-11 0,4 9 0,-4-4 0,4 4 0,5 3 0,-2 1 0,2 4 0,-5 0 0,1 4 0,1-4 0,4 4 0</inkml:trace>
  <inkml:trace contextRef="#ctx0" brushRef="#br0" timeOffset="124226">22064 6298 24575,'15'-16'0,"-7"6"0,9-9 0,-9 11 0,4-4 0,6 0 0,0-2 0,14-4 0,-18 11 0,6-5 0,-12 11 0,-4 1 0,4 4 0,-1 6 0,3 3 0,2 8 0,8 16 0,1 1 0,-7-12 0,-1-1 0,6 6 0,0 5 0,-8 2 0,0-10 0,-6 20 0,-3-23 0,-4 25 0,2-24 0,-9 13 0,3-22 0,-19 11 0,3-3 0,-3-2 0,9-4 0,9-13 0,1 0 0,0-2 0,0 2 0,-3-1 0,1 1 0,0-2 0,-6 0 0,4 0 0,-4-2 0,4 2 0,3-4 0,-5 4 0,7-4 0,1 2 0,10-4 0,16-6 0,15-5 0,-12 6 0,1 0-360,2 0 0,0 0 360,0 4 0,1 1 0,16 0 0,-1 0 0,-1 2 0,-10 0 0,-6 0 0,-21 0 0,3 2 0,-3-2 0,3 2 0,1-2 0,5 0 720,2 0-720,0 2 0,-7-2 0,-8 0 0,-45-16 0,30 10 0,-31-10 0</inkml:trace>
  <inkml:trace contextRef="#ctx0" brushRef="#br0" timeOffset="125813">22399 5695 24575,'6'2'0,"-2"1"0,2-2 0,-4 3 0,4-4 0,-3 4 0,3-2 0,0 2 0,0 0 0,13 11 0,-10-8 0,8 8 0,-13-13 0,2 8 0,-3-5 0,1 7 0,-8 0 0,-1-3 0,-5 7 0,1-7 0,-1 3 0,2-4 0,0 0 0,-8 8 0,6-8 0,-6 5 0,8-8 0,-1-1 0,1 0 0,-2 0 0,10-2 0,33-15 0,-6 3 0,1-2 0,-1 0 0,-7 0 0,4-1 0,0 0 0,-5 0 0,6-1 0,-1 1 0,-12 6 0,7 0 0,-14 15 0,1-1 0,1 19 0,-10-7 0,1 9 0,-18 2 0,9-15 0,-12 15 0,14-20 0,-2 5 0,-1-5 0,6-3 0,-3-1 0,3-2 0,-1-4 0,3 4 0,-2-4 0,4 4 0,-2-2 0,-1 2 0,-3 0 0,2-2 0,-3 0 0,-2-2 0,3 2 0,-2-1 0,2 0 0,5-1 0,0 0 0</inkml:trace>
  <inkml:trace contextRef="#ctx0" brushRef="#br0" timeOffset="126697">22909 5505 24575,'48'6'0,"-9"0"0,-28-2 0,-3 0 0,1 1 0,-3-3 0,-2 2 0,-2 0 0,-2 5 0,-10 23 0,-7 15 0,2-6 0,6-13 0,0-1 0,-7 17 0,-2 5 0,1-9 0,1-11 0,4-10 0,0-7 0,3-6 0,-3 2 0,3-5 0,-1 2 0,6-1 0,43 3 0,-3-3 0,-1-5 0,2-3-915,-8 2 0,-1-2 915,0-4 0,0-2 0,13-1 0,0-1 0,-9 2 0,-1-1 0,11-3 0,-2 1 0,4-1 0,-5-2 0,-16 9 0,-10 0 0,-6 5 0</inkml:trace>
  <inkml:trace contextRef="#ctx0" brushRef="#br0" timeOffset="142151">13458 12157 24575,'10'3'0,"-3"0"0,2 3 0,-2-4 0,1 2 0,11 2 0,-8-1 0,9 2 0,-9-2 0,-2-1 0,6 1 0,1 2 0,7 0 0,-5-3 0,10 4 0,-18-5 0,9 2 0,-11-1 0,4-3 0,-1 2 0,5-2 0,-7 0 0,3-1 0,-6 0 0,17 2 0,-4-1 0,6 1 0,-1-2 0,-4 0 0,4 0 0,-2 0 0,-10 0 0,3 0 0,-2 0 0,4 1 0,-6 0 0,-2 1 0,-1 0 0,-1-2 0,14 4 0,-10-4 0,8 2 0,-11 0 0,-1-2 0,-1 2 0,-2-2 0,-2 0 0,0 0 0</inkml:trace>
  <inkml:trace contextRef="#ctx0" brushRef="#br0" timeOffset="202109">1990 2750 24575,'27'6'0,"9"-3"0,13-1 0,5 0 0,-7-1 0,-6 1 0,-3 0 0,8-1-410,-5 1 0,7 0 1,6 0-1,2 0 1,1 0-1,-2 1 0,-4-2 1,-7 1-411,4-2 1,-6 1 0,-1-1 0,6 1 350,-2 1 1,6 0 0,4 1 0,-1 0 0,0 0 0,-5-1 0,-7-1-29,7-2 1,-8 0-1,4-1 394,-5 1 0,4 0 1,0 0-1,-1 0 1,-4-1 102,-3 0 0,-3-1 0,5 1 125,4-1 1,5 0 0,3 0 0,-1 2 0,-2 1-126,-3 3 0,-2 2 0,-1 1 0,4 0 0,1-3 0,3 0 0,1 0 0,-1 1 0,-2 1 0,4 4 0,-2 2 0,-1 1 0,-3-2 0,-1 0 0,-3-1 0,0 0 0,1 1 0,-1 1 0,-4-2 0,0-1 0,-3 0 0,-3 1 0,2 0 0,3-1 0,3-1 0,-1 2 0,6 3 0,0 0 1092,-8-3 0,1-1 0,-4-1-844,-6 0 1,-1-1 1389,1-3 0,-1-2-1301,12-4-337,-11 1 0,-1-1 0,8 0 2607,-16-4-2607,-9 7 0,-1-4 0,7 2 1212,-5-1-1212,6 1 0,-8 1 0,1 0 0,-3-1 0,5 2 0,18-4 0,21 3-1153,-12-4 0,2 1 1153,5 5 0,2 2 0,-12-2 0,1 1 0,4 1 0,-3 1 0,3 2 0,2 0 0,2 0 0,-2 1 0,3-1 0,1 2 0,0-1 0,0 1 0,1-1-656,1 0 1,2 1-1,-1-1 1,0 1 0,-1-1 245,-4-1 1,0-1-1,-2 1 1,1-1 0,-2 1 409,5 2 0,-1 1 0,-2-1 0,-1-1-1093,5-3 1,-3-2 0,2 2 847,-7 0 0,1 2 0,-1-1 0,-2 0 245,-1-3 0,-2-1 0,0 0-386,9 0 1,2-1 0,-3 1 385,2 1 0,-1 0 348,9-3 1,-4-1-349,1-3 0,-12 0 3276,-7-1-3182,-1-1-94,-12 1 0,6-3 3276,-7 4-853,6-2 251,1 1-2674,19 2 0,2 1 301,-16 1 1,2 0-302,5 2 0,1-1 0,-2 0 0,0-1 0,1 2 0,2 0 0,5 0 0,-1 0 0,-10-2 0,-1 0-614,8-1 0,0 1 614,-6-1 0,-2 0 0,0 1 0,-1 0 0,2 2 0,0 0 0,20-4 0,-8 0 0,5-1 0,0 2 0,-8 3 0,9 0 0,-18 4-1380,18-3 1380,1 3 0,1-4-533,-2 0 533,-6-4 0,-6 3 552,-8-3 1,2 0-553,2 2 0,1 0 0,3-1 0,1 1-339,-3 0 1,-1 0 338,15 2 0,-6-4 0,0 5 0,2 1 0,-12-3 0,0 0 90,16 2 0,-2 2-90,-17-3 0,-3 0 142,2 0 0,-2 0-142,12 0 0,-12-2 0,0-1 0,18 2 0,-17-3 0,0 0 0,1 1 0,-1 1 0,-2-1 0,-1 0 0,12-3 696,-2 5-696,14-1 0,-14 2 0,11 0 1256,-25 0-1256,-12-2 297,0 2-297,1-2 0,-5 2 0,5 0 0,-2 0 0,1 0 0,-1 0 0,-2 0 0,-2 0 0,5-2 0,-5 2 0,3-2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5T16:58:33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3212 17428 24575,'15'-2'0,"-2"0"0,-4-3 0,3 1 0,-5 2 0,12-4 0,-11 4 0,11-3 0,-6 4 0,0 1 0,3 3 0,-7 0 0,6 3 0,-2-2 0,3-2 0,21 8 0,-20-8 0,15 8 0,-13-10 0,1 2 0,17-3 0,7-2 0,2 1 0,0-1 0,-2 1 0,-2 0 0,1-1 0,-8 2 0,-14 1 0,2 0 0,-3 0 0,-5 0 0,1 0 0,3 0 0,-2 2 0,14 3 0,-7-2 0,17 1 0,-5-4-679,13 0 679,2 4 0,-24-3 0,3 0 0,10-1 0,1-1 0,-9-1 0,-1-1 0,10-1 0,0-1 0,-2-2 0,-2 0 0,-10 4 0,1 0-261,10-3 0,-2 0 261,2 5 0,4-10 0,-13 10 0,-5-6 661,-3 7-661,-5 0 0,6 0 0,8-2 0,-2 1 0,1 1 0,19-2 270,-17 2 0,0 0-270,4 0 0,-1 0 0,15 0 0,-13 2 0,2 0 0,0-2 0,0 1-560,-7 3 1,1 0 559,6-3 0,-1-1 0,12 5 0,-12-5 0,0 0 0,-17 0 0,-3 0 0,-9 0 0,-3 0 279,-1-2 1,-2 1 0,-2-1 0</inkml:trace>
  <inkml:trace contextRef="#ctx0" brushRef="#br0" timeOffset="1744">9721 17425 24575,'32'5'0,"9"-5"0,5 1 0,-6 1 0,1 0-829,0-3 1,2 0 0,2-2 828,1-1 0,0-2 0,3 0-528,-4-1 0,1 0 0,3-1 0,2 1 528,-4 1 0,4 1 0,2 0 0,0 1 0,-2-1 0,-2 0-656,-3-1 1,-2 0-1,-2 0 1,1 1 0,0-1 592,5 2 0,1-1 0,0 1 0,-2 0 0,-4 0 63,6 0 0,-4 0 0,-3 0-159,4-4 1,1 1 158,-3 3 0,3 0 0,-5 2 0,-7-1 0,-1 0 0,2 2 0,4 1 0,-3 1 0,2 2 0,-1 0 0,9 0 0,3-1 0,-11-1 0,1-1 0,1-1-76,1 0 1,1-2 0,3 1 75,-4 1 0,2-1 0,1 1 0,0-1-577,1 1 0,0 0 1,0-1-1,-2 2 577,1 0 0,-1 0 0,-1 0 0,5-2 0,-1 1 0,-3-1 1187,2 2 1,-4-1-1188,-1 0 0,-1-2 156,1 0 1,0 0-157,2-2 0,-1 0 0,-8 1 0,-1 0 0,2-1 0,-4 2 1059,-6 3-1059,-19 0 3276,0 0-2739,4 4 0,-6-3 1,3 2-1</inkml:trace>
  <inkml:trace contextRef="#ctx0" brushRef="#br0" timeOffset="3823">12246 15366 24575,'8'-15'0,"15"-6"0,-3 6 0,3 0 0,0 2 0,0 0-595,8 3 0,0 1 595,14-4 88,-18 11 0,0 1-88,1 1 249,1 7-249,-21 1 0,1 4 0,2 6 599,0-1-599,13 25 0,-8-10 0,1 6 166,-13 8-166,-11-18 0,-3 1 0,1-2 0,-1-1-339,-4 9 1,-2-3 338,-10 3 0,8-8 0,2-7 0,4-12 0,3-1 0,-3-2 0,0 1 677,-1 3-677,-4 0 0,4 2 0,-9 11 0,11-10 0,-12 9 0,16-18 0,-3-4 0,9-5 0,20-17 0,1 8 0,22-9 0,5 0 0,-5 4 0,-1 2 0,-4 3 0,-18 8 0,0 3 0,-10 3 0,3-1 0,-3 2 0,-1 2 0,0 2 0,4 6 0,1 1 0,3 4 0,-3-4 0,2 4 0,-2-2 0,0 0 0,6 4 0,-12-9 0,5 2 0,-11-8 0,1-2 0</inkml:trace>
  <inkml:trace contextRef="#ctx0" brushRef="#br0" timeOffset="10454">1959 17484 24575,'6'-4'0,"-1"2"0,6 0 0,0 2 0,30 0 0,-10-2 0,3 0 0,12 1 0,3 1-238,-10-2 1,1 0 0,0 1 237,-3 3 0,0 2 0,-2-2 0,6 0 0,-2-2 0,2 2 0,-7-2 0,-10-3 0,8-6 0,-16 3 0,-3 2 0,4 0 712,-2 0-712,-2 2 0,10-1 0,12 1 0,11-1 0,-8 2 0,5-3 0,-21 2 0,-1 2 0,-2-4 0,-10 3 0,3 0 0,-4 1 0,1 0 0,4 1 0,-5 0 0,4 1 0,-8-2 0,3 1 0,0 0 0,7 1 0,-5-2 0,10 4 0,0 1 0,-3 1 0,2-1 0,-13-4 0,3-1 0,-2 0 0,0 2 0,13-1 0,-10 2 0,8-2 0,-13 1 0,2-2 0,0 0 0,3 0 0,-1 0 0,0 0 0,-3 0 0,-2 0 0</inkml:trace>
  <inkml:trace contextRef="#ctx0" brushRef="#br0" timeOffset="22003">4865 13364 24575,'10'6'0,"-2"0"0,2-2 0,-3 0 0,1-2 0,4 0 0,-5-2 0,5 0 0,-4 0 0,0 0 0,1 0 0,3 0 0,0 0 0,1 0 0,-3 0 0,5 2 0,-3-2 0,8 2 0,-4-2 0,-1-2 0,1-1 0,0 0 0,-4-1 0,0 3 0,3 0 0,6-3 0,4 1 0,-3-1 0,-3 2 0,4-2 0,2-1 0,3-2 0,1 1 0,-15 3 0,2 1 0,-10 2 0,-1 0 0,-5 0 0,-15 3 0,5 0 0,-11 1 0,5 2 0,-22 9 0,0 0 0,11-5 0,-2 0 0,-6 4 0,3-2 0,-2-4 0,6 4 0,5-3 0,13-8 0,-5 5 0,-10-5 0,5 1 0,-8-2 0,5-2 0,5-1 0,-9-3 0,-1 0 0,-3-4 0,3 4 0,2 0 0,8 0 0,6 5 0,10 1 0</inkml:trace>
  <inkml:trace contextRef="#ctx0" brushRef="#br0" timeOffset="28180">9050 13449 24575,'26'0'0,"1"0"0,21-1 0,-19 4 0,0 0 0,1-2 0,12 2 0,-2-3 0,-5 0 0,0 0 0,-24 0 0,8 0 0,-7 0 0,-3 0 0,3 0 0,-4 0 0,6 2 0,-6-1 0,3 2 0,-7-2 0,0 0 0,-12-1 0,3 0 0,-10 0 0,3-2 0,-12-6 0,-7-4 0,4 5 0,-2 1 0,2 1 0,0 1 0,1 2 0,0 0 0,-10 0 0,7-4 0,4-3 0,0 0 0,-5 0 0,16 6 0,-5 1 0,11 2 0,-4 0 0,2 0 0,-2 0 0,6 0 0,0 0 0,0-2 0,5 2 0,7 0 0,5 0 0,4 2 0,25-2 0,-16 0 0,20 4 0,0 2 0,-16-1 0,3 0 0,-8 0 0,-20-3 0,-1-2 0</inkml:trace>
  <inkml:trace contextRef="#ctx0" brushRef="#br0" timeOffset="44517">4873 13373 24575,'39'0'0,"-1"0"0,-10 0 0,2 0 0,13 1 0,7 1 0,-4-1 0,-1 2 0,-1-1-931,8 1 0,-4-1 931,-18 0 0,-7 0 601,-11-2-601,0 0 308,-6 0-308,2 0 0,-9 0 0,-21 0 953,-13-4-953,-6 2 0,-6-1 0,13-2 0,0 0 0,0 0-943,-15 2 0,0 0 943,1-2 0,2 1 0,17 4 0,2 0 0,0 0 0,2 0 0,-9 0 0,8 0 0,19 0 0,1 0 0,4 0 0</inkml:trace>
  <inkml:trace contextRef="#ctx0" brushRef="#br0" timeOffset="56698">10181 1517 24575,'13'9'0,"5"0"0,7 0 0,8-2 0,12-3 0,8-4 0,-2 0 0,-12 0 0,-1-1 0,4-1-656,3 0 1,6 1-1,3-2 1,-1 1 0,-2-2 424,1-2 0,-2-1 1,0 0-1,1 0-425,-6 3 1,1 0-1,0 1 1,1-1 0,-1-1 408,0 0 1,0-1 0,-1 0-1,2 0 1,0 0 246,-3 1 0,1 0 0,1 0 0,0 0 0,-2 0 0,-2 1 0,7-1 0,-4 0 0,0 0 0,6 0 0,-6 0 0,5 1 0,2-1 0,1 0 0,0 0 0,-2 0 0,-3 1 0,1-1 0,-1 0 0,-3 0 0,1 1 0,0 0 0,2-1 0,0 2 0,1-1 0,-3 0 0,-1 1 0,0-1 0,-2-1 0,-3 2 0,-3 0-491,6 3 1,-3 0 490,-4 0 0,0 0 0,5 3 0,0-1 0,-4-2 0,-2 1 0,-1 2 0,3-1 0,1-3 0,4-1 0,-3 1 0,-4 0 0,0 1 0,1-2 0,3 0 0,-1 1 0,-1 3 0,-1 1 0,-2 1 0,1-1 0,-1 0 0,2 1 0,1 1 0,-3 0 0,-4-3 0,-3 1-245,1 1 1,0 0 244,2-1 0,3 0 0,8 2 0,5 2 0,0-1 0,-5 0 0,0 0 0,2-1 213,3 2-1,3-1 1,0 0 0,-1 1-213,-8-2 0,-1 0 0,-1 0 0,1 0 0,2 1 0,0-1 0,-1 0 0,-1 0 0,3 1 0,-1-1 0,-1 0 0,-1 0 0,-1 0 0,1 0 0,-2-1 0,0-1 0,-2 0 0,7 3 0,0-1 0,6-2 0,0-1 0,-3 1 0,-2-1 0,-12-2 0,1 0 0,2 0 0,4 0 0,-4 0 0,-5 0 0,-1 0 1638,16 0 0,-1 0-517,4-4-1121,-7 2 0,1-1 0,8-6 0,-13 7 0,4 0 0,-3 1 0,-10-1 0,0 0 0,20 3 0,-1 2 0,5 2 0,-23 2 0,0 0 0,-1-2 0,3 0 0,5 0 0,5 0 0,-2-1 0,0 1 0,0 0 471,-2-3 0,3-1 1,1 1-472,9 2 0,1 1 0,-5-1 0,-6-3 0,-1 0-577,6 1 1,3 1-1,-6 0 577,-11 0 0,-5-2 0,26 0 765,0 7-765,-25-7 0,3-1 404,5 2 1,1 0-405,-1-1 0,1-2 0,1 0 0,-1-2 0,-7 1 0,0 0 0,4-2 0,-2-1 0,12-3 0,-11 2 0,-1 0 0,-6-2 2797,8-2-2797,-20 5 876,1 3-876,-9 0 0,0 2 0,6 0 0,-3 0 0,1 0 0,-4 0 0</inkml:trace>
  <inkml:trace contextRef="#ctx0" brushRef="#br0" timeOffset="58446">17769 2753 24575,'8'0'0,"2"-1"0,10-2 0,-7-1 0,8 0 0,-14 2 0,1 0 0,-4 2 0,2-2 0,-2 1 0,2 0 0,0 1 0,8-4 0,15-5 0,9 0 0,0 4 0,3 2 0,0-1 0,-1-4 0,1-1 0,0 3-893,6 2 1,2 3-1,-4 0 893,-2 1 0,-2 0 0,1 0 0,0 1 0,-7 2 0,2-1 0,7-3 0,4-1 0,-3 0 0,-1 2 0,-1-1 0,0 0 0,4-1 0,-3 1-885,6 1 1,-4 0 884,-12 0 0,1 0 0,5 2 0,1 0 0,-4-2 0,-3 1 0,14 3-316,-17-4 1,-1 0 315,13 0 0,-6 0 0,2 0 0,-8 0 0,1 0 0,2-1 0,3 0 0,-1-1 1099,5 0 0,0-1-1099,0-2 0,-1 1 971,-10 1 0,-3 1-971,12-1 0,-23 3 0,6 0 801,-14 0-801,0 0 137,1 2-137,-1-2 0,0 2 0,4 0 0,8 1 0,-6 1 0,8 0 0,-11-1 0,2 0 0,-3-2 0,-2 1 0,-1-1 0,0 0 0,0 1 0,-3-2 0,0 0 0</inkml:trace>
  <inkml:trace contextRef="#ctx0" brushRef="#br0" timeOffset="113213">12450 4143 24575,'0'4'0,"0"0"0</inkml:trace>
  <inkml:trace contextRef="#ctx0" brushRef="#br0" timeOffset="115052">12586 4360 24575,'0'0'0</inkml:trace>
  <inkml:trace contextRef="#ctx0" brushRef="#br0" timeOffset="119327">13016 10505 24575,'0'0'0</inkml:trace>
  <inkml:trace contextRef="#ctx0" brushRef="#br0" timeOffset="178737">17066 15578 24575,'5'29'0,"-5"13"0,0-1 0,1-10 0,-3 12 0,1-1 0,3-23 0,-2 21 0,-1-24 0,-4 16 0,1-22 0,0 8 0,2-12 0,2 4 0,2 0 0,0-4 0,0 3 0,0-9 0,-2 2 0</inkml:trace>
  <inkml:trace contextRef="#ctx0" brushRef="#br0" timeOffset="179105">17039 15873 24575,'18'0'0,"-6"-2"0,14-6 0,-15 1 0,8-3 0,-10 2 0,-1 2 0,-3-1 0,-2 1 0,-3 2 0,0 0 0,-2-2 0,0 1 0,0-1 0,0 4 0,2 0 0</inkml:trace>
  <inkml:trace contextRef="#ctx0" brushRef="#br0" timeOffset="179928">17228 15590 24575,'7'12'0,"-1"0"0,-1 0 0,0 3 0,0-2 0,-2 2 0,-2 11 0,0 3 0,2 3 0,1 0 0,-4 6 0,1 1 0,2-7 0,1-1 0,0 0 0,1-3 0,-1-2 0,5 13 0,-5-29 0,-4-3 0,2 1 0,0 0 0,-9-8 0,7 3 0,-7-5 0</inkml:trace>
  <inkml:trace contextRef="#ctx0" brushRef="#br0" timeOffset="181272">17056 16455 24575,'-6'12'0,"3"-3"0,-1 7 0,6 3 0,1-4 0,2 7 0,0-3 0,-2-5 0,-1 5 0,-2-7 0,2-7 0,0 6 0,2-6 0,0 1 0,0 2 0,0-5 0,0 2 0,12 3 0,12-4 0,16-1 0,-9-9 0,5-3 0,-5 1 0,14-1 0,-3-4 0,-9 5 0,-29 11 0,-4-2 0,2 3 0,-3-4 0,-2 0 0</inkml:trace>
  <inkml:trace contextRef="#ctx0" brushRef="#br0" timeOffset="183048">17394 14085 24575,'-29'-22'0,"1"0"0,-1 1 0,-1-1 0,3 1 0,3-1 0,5 4 0,6 5 0,1 1 0,-7-5 0,4 3 0,-5-4 0,8 3 0,5 7 0,1-5 0,0 8 0,4-3 0,-8-2 0,9 3 0,-5-2 0,6 6 0</inkml:trace>
  <inkml:trace contextRef="#ctx0" brushRef="#br0" timeOffset="183535">17116 13755 24575,'-15'18'0,"-2"-2"0,-4 5 0,-3 0 0,4 1 0,6-6 0,10-10 0,4-2 0,-4 0 0,4 0 0,-2-4 0,2 0 0</inkml:trace>
  <inkml:trace contextRef="#ctx0" brushRef="#br0" timeOffset="184020">17073 13769 24575,'17'-3'0,"2"4"0,-6 2 0,22 6 0,3-5 0,-13-1 0,2 0 0,8 0 0,-1-2 0,2 0 0,7 5 0,-34-6 0,-5 4 0,0-4 0,0 2 0,0 0 0,-1-2 0,-2 2 0</inkml:trace>
  <inkml:trace contextRef="#ctx0" brushRef="#br0" timeOffset="184848">17104 14349 24575,'-20'-20'0,"0"0"0,-6-6 0,-3-1 0,1 1 0,-1-2 0,-2-1 0,16 14 0,0-4 0,7 8 0,-6-5 0,3 2 0,-4-2 0,9 8 0,-1 1 0,1 1 0,2 2 0,2 2 0,0 0 0</inkml:trace>
  <inkml:trace contextRef="#ctx0" brushRef="#br0" timeOffset="185369">16808 14041 24575,'-6'14'0,"-1"-3"0,-18 19 0,14-17 0,-11 13 0,17-14 0,3 14 0,-1-11 0,3 10 0,2-15 0,0-3 0,4 1 0,4 1 0,-2-1 0,1 2 0,1-1 0,-6-4 0,3-1 0,-7-8 0,0-1 0,0-1 0,0 4 0</inkml:trace>
  <inkml:trace contextRef="#ctx0" brushRef="#br0" timeOffset="185910">16860 14075 24575,'6'5'0,"0"0"0,3 0 0,-3 1 0,4-2 0,0-2 0,14 0 0,-5-2 0,5 0 0,-14 0 0,-4 0 0,-4 0 0</inkml:trace>
  <inkml:trace contextRef="#ctx0" brushRef="#br0" timeOffset="187929">19751 12066 24575,'6'12'0,"-1"10"0,1 5 0,-1-1 0,0-12 0,1 5 0,3 4 0,3 7 0,6 0 0,-4-6 0,2 0 0,-8-13 0,-2-2 0,-2-1 0,0-1 0,0 3 0,-2-4 0,2-1 0,-4-11 0,6-19 0,5-19 0,2-5 0,-3 8 0,1 5 0,0 0 0,0-4 0,0-8 0,0 3 0,-1 11 0,5 1 0,-9 24 0,-2 3 0,2 2 0,-2 4 0,1 0 0,-3 0 0,0 0 0</inkml:trace>
  <inkml:trace contextRef="#ctx0" brushRef="#br0" timeOffset="188999">20350 11964 24575,'-29'12'0,"1"1"0,-1 0 0,1 0 0,2-2 0,2 0 0,-13 10 0,31-12 0,1 1 0,2 2 0,-2-3 0,0 6 0,-1-2 0,-2 2 0,2 1 0,1 0 0,1 4 0,3-7 0,-1 6 0,6-8 0,4 5 0,1-5 0,3 1 0,-3-4 0,2 2 0,5 3 0,11 2 0,-9-3 0,4-3 0,-14-5 0,2-4 0,-3 2 0,2 0 0,0-2 0,-3 2 0,4 0 0,-5-2 0,-1-2 0,-2 0 0,-2-3 0,0 4 0</inkml:trace>
  <inkml:trace contextRef="#ctx0" brushRef="#br0" timeOffset="190131">20661 11975 24575,'-11'4'0,"1"0"0,2 3 0,-8 8 0,-1 9 0,3-4 0,1 5 0,12-17 0,-1 0 0,2 1 0,-1-1 0,0 0 0,-1 4 0,2 1 0,-2 3 0,-2 6 0,1-3 0,0-2 0,6-4 0,0-8 0,3 1 0,5 2 0,1-3 0,2 1 0,-2-3 0,-4-1 0,4 1 0,1-1 0,27-2 0,-5 3 0,-5-3 0,2 1 0,16 9 0,-14-7 0,-12 3 0,-28-6 0,-7-2 0</inkml:trace>
  <inkml:trace contextRef="#ctx0" brushRef="#br0" timeOffset="191035">21687 11888 24575,'0'25'0,"4"6"0,0 1 0,2 17 0,0 2 0,0-4 0,-2-3 0,-1-4 0,-3-23 0,-2-9 0,0-3 0,-2-1 0,-14-11 0,1-4 0,-2 0 0,9 3 0</inkml:trace>
  <inkml:trace contextRef="#ctx0" brushRef="#br0" timeOffset="191613">21506 12066 24575,'18'4'0,"28"-1"0,-17-4 0,0 0 0,6-1 0,-2 0 0,14-2 0,-20 1 0,-20 2 0,2 0 0,1-4 0,-2 4 0,8-5 0,-5 0 0,3 1 0,1-5 0,4 4 0,4-6 0,-7 7 0,-3-2 0</inkml:trace>
  <inkml:trace contextRef="#ctx0" brushRef="#br0" timeOffset="193900">22719 11838 24575,'13'14'0,"-1"3"0,-8-12 0,4 14 0,-2-11 0,19 23 0,-13-20 0,13 11 0,-16-15 0,4 1 0,3 5 0,-3-3 0,3 3 0,-8-6 0,-3-1 0,0-2 0,1 5 0,1 1 0,-1 0 0,-2-2 0,-2-2 0,2 4 0,0-1 0,2 1 0,0-2 0,-3-4 0,8 10 0,-8-8 0,5 9 0,-4-8 0,-4 12 0,0-11 0,-2 9 0,-4-10 0,-4 5 0,-3-2 0,-17-1 0,-6-2 0,9-3 0,0-1 0,-17-3 0,2-2 0,1-2 0,6-16 0,23 11 0,-7-6 0,7 3 0,3 2 0,-3-2 0,5 4 0,3 2 0,0 1 0,2 2 0,0-3 0,0-1 0,6-3 0,-4 5 0,4 1 0</inkml:trace>
  <inkml:trace contextRef="#ctx0" brushRef="#br0" timeOffset="194772">22732 11865 24575,'30'-3'0,"-4"3"0,17-6 0,1-1 0,-1 0 0,-3 1 0,0-1 0,-6 1 0,-22 5 0,-6 0 0,1-1 0</inkml:trace>
  <inkml:trace contextRef="#ctx0" brushRef="#br0" timeOffset="195582">23098 11840 24575,'16'15'0,"2"18"0,-6-5 0,-1 2 0,-1 0 0,1 1-1639,2 7 1,0 0 1352,-4-12 0,0-2 1481,12 23-1195,0-15 629,-8-11-629,11-33 0,-9-36 0,-3 5 0,1-4 0,-4 3 0,0-1 675,0 2 0,1-1 0,-3 6-675,0-9 0,2 11 0,-4 12 0,-7 24 0,0 0 0</inkml:trace>
  <inkml:trace contextRef="#ctx0" brushRef="#br0" timeOffset="199424">22559 12657 24575,'19'-8'0,"2"0"0,-9 5 0,8-3 0,-6 3 0,0-1 0,-8 4 0,-2 2 0,0 2 0,0 2 0,0 6 0,0 1 0,-1 4 0,-2-6 0,-1 0 0,0 1 0,-7 5 0,3-1 0,-15 7 0,11-13 0,-8 5 0,10-6 0,-4 4 0,5-5 0,-5 5 0,6-6 0,-4-1 0,3 0 0,-1-2 0,-7 4 0,6-3 0,-8 5 0,7-2 0,-7 4 0,4-3 0,-5 5 0,3-6 0,4-1 0,-11 1 0,9-6 0,-5 1 0,10 1 0,6-4 0,10 4 0,-2-6 0,35-1 0,-13-2 0,2-1 0,6-2 0,1 0-966,6 0 1,-1 1 965,-5-1 0,-1 1 0,-2 2 0,0 0-171,-3 0 1,-2 0 170,12 0 0,-20 1 0,-16 6 0,-5 9 0,-4-3 1895,0 8-1895,-4-8 377,1 0-377,-1 1 0,2-3 0,-2 2 0,2-4 0,-4 2 0,-4 2 0,2-1 0,-15 9 0,-2 1 0,-6 2 0,3-1 0,8-6 0,10-2 0,-4 1 0,3 1 0,-3 1 0,4-1 0,3-3 0,3-3 0,-4 3 0,-3 0 0,-6 7 0,6-6 0,1-1 0,7-7 0,4 0 0</inkml:trace>
  <inkml:trace contextRef="#ctx0" brushRef="#br0" timeOffset="200042">23150 13032 24575,'-13'11'0,"-1"0"0,6-1 0,1-4 0,-1-1 0,4-7 0,2-4 0,2-4 0,1 5 0,1-2 0</inkml:trace>
  <inkml:trace contextRef="#ctx0" brushRef="#br0" timeOffset="201669">23195 12509 24575,'9'-7'0,"0"-3"0,-2 6 0,1-4 0,0-1 0,15-3 0,5 0 0,17-1 0,-17 4 0,-1 3 0,4 14 0,-29 7 0,-6 11 0,-1 4 0,-3 2 0,-2-5 0,0 0 0,-5 10 0,0-2 0,-3-1 0,10-20 0,15-12 0,13-6 0,4 1 0,17 0 0,-8 3 0,8 0 0,-18 2 0,-4-1 0,-9 3 0,-4-4 0,0 17 0,-3-7 0,3 10 0,-3 2 0,-1-8 0,3 9 0,-9 10 0,-1-9 0,-5 11 0,-1-19 0,2-4 0,0-4 0,0 4 0,0-3 0,-4 4 0,4-6 0,-1 3 0,2-6 0,-6 4 0,4-5 0,-6 2 0,8-5 0,-1 2 0,1 0 0,2-1 0,-2 0 0,5-1 0,-1 0 0</inkml:trace>
  <inkml:trace contextRef="#ctx0" brushRef="#br0" timeOffset="202623">23813 12262 24575,'21'31'0,"-8"-8"0,6 11 0,-15-17 0,10 20 0,-4-6 0,6 14 0,-3-13 0,0-1 0,5 11 0,-7-17 0,-1-1 0,-1 2 0,-6-13 0,0 1 0,-1-7 0,3 0 0,-3-1 0,0 0 0,-1-4 0,4-4 0,2-5 0,16-31 0,-7 10 0,-3 1 0,1-1 0,2-9 0,-7 4 0,-1-2 0,1 7 0,0 0 0,1-8 0,-1-3 0,-1-9 0,0 3 0,2 3 0,-6 6 0,-2 8 0,-2 24 0,-2 0 0,2 2 0,-2 0 0</inkml:trace>
  <inkml:trace contextRef="#ctx0" brushRef="#br0" timeOffset="207548">17598 12380 24575,'1'40'0,"1"1"0,0-1 0,0 1 0,0-3 0,-3-1 0,-1-7 0,1-11 0,-2 7 0,6 3 0,-2-12 0,5 10 0,-6-15 0,2 0 0,-6 11 0,0-5 0,-1 5 0,1-4 0,4-9 0,-2 6 0,0-8 0,2 0 0,-4 8 0,3-6 0,-2 6 0,2-8 0,-1 4 0,1-1 0,0-1 0,-1-2 0,0-2 0,2 1 0,-6 12 0,4 1 0,-3 2 0,4 2 0,1-10 0,0 3 0,0-2 0,0-6 0,0 1 0,0-2 0,0-1 0,0 1 0,0 2 0,0-1 0,0 1 0,0 0 0,0-3 0,0 10 0,0-5 0,0 4 0,1 7 0,0-7 0,1 3 0,-2-7 0,0-8 0,0 0 0,-2-2 0,0 0 0,-1-2 0,1 0 0</inkml:trace>
  <inkml:trace contextRef="#ctx0" brushRef="#br0" timeOffset="208575">17276 13060 24575,'9'10'0,"6"2"0,-1 2 0,1-1 0,-8-4 0,2 1 0,-4-2 0,9 10 0,-7-8 0,5 6 0,-4-6 0,-2-3 0,2 0 0,0 1 0,1-3 0,-1 3 0,-2-2 0,0 0 0,-1 2 0,12 8 0,-10-8 0,8 4 0,-11-9 0,2 0 0,-2 1 0,29-2 0,-5-1 0,3 0 0,10-1 0,-1 0 0,-7 0 0,-2 0 0,12 0 0,-36 0 0,-1-2 0,5-17 0,-1-2 0,1-5 0,-3-11 0,-3 14 0,0-6 0,0 10 0,-2 7 0,-2 3 0,1 0 0,-2 6 0</inkml:trace>
  <inkml:trace contextRef="#ctx0" brushRef="#br0" timeOffset="210096">16908 15047 24575,'-5'-7'0,"3"1"0,0-1 0,4 6 0,2 3 0,3 3 0,1 1 0,4 2 0,-3-3 0,3 1 0,0-5 0,-3-1 0,6-2 0,18-5 0,-14 2 0,13-2 0,-22 5 0,-2 2 0,0 0 0,0 0 0,1-1 0,6 0 0,1 1 0,1 0 0,-5 2 0,-3 0 0,-4-1 0,3 0 0,-4-1 0,0 0 0,0 0 0,1 2 0,0-1 0,0 0 0,3-1 0,-5 2 0,6-1 0,-6 1 0,5-2 0,5 0 0,-5 0 0,6 0 0,-10 0 0,-2 0 0</inkml:trace>
  <inkml:trace contextRef="#ctx0" brushRef="#br0" timeOffset="217096">17616 16568 24575,'-6'-4'0,"1"1"0,-1 0 0,2-3 0,2-1 0,-2-3 0,4-2 0,-5-8 0,5 2 0,1-7 0,2 14 0,10-8 0,-2 7 0,4-1 0,-3 4 0,-4 4 0,1 1 0,2 2 0,-3 0 0,3 2 0,7 5 0,-7-3 0,8 5 0,-11-5 0,0 1 0,1 0 0,-1-2 0,4 2 0,-5-2 0,3 3 0,-3 0 0,-1 0 0,5 8 0,-4-5 0,5 9 0,-2-6 0,-3 1 0,0 0 0,-6-4 0,1 10 0,-7 0 0,-5 18 0,-6-8 0,1 0 0,3-11 0,4-12 0,3 0 0,-1-4 0,4 2 0,-2-2 0,0 0 0,-3-4 0,-10-10 0,8 8 0,-6-7 0,11 10 0,-1-3 0,-1 0 0,2-6 0,0 4 0,0-5 0,2 8 0,-3-12 0,3 7 0,0-5 0,2 7 0,0 6 0,0 0 0</inkml:trace>
  <inkml:trace contextRef="#ctx0" brushRef="#br0" timeOffset="233800">16601 8213 24575,'14'6'0,"-1"0"0,-9-4 0,4 4 0,2-2 0,-1 3 0,3-1 0,-5-2 0,-1-2 0,-2 2 0,0-4 0,2 4 0,-2-4 0,10 4 0,-7-4 0,7 4 0,-2-4 0,-3 2 0,1-2 0,-2 0 0,-2 0 0,3 2 0,3-2 0,7 2 0,-1-2 0,8 0 0,-9 2 0,3-1 0,-8 1 0,0-2 0,-5 0 0,-1 0 0,-2 0 0,13 0 0,-8 0 0,10 0 0,-11 0 0,1 0 0,-3 0 0,0 0 0,0 0 0,-1 0 0,10 2 0,-9-1 0,9 0 0,-10-1 0,1 0 0,-2 0 0,5 0 0,-1 0 0,5 0 0,-4 0 0,3 0 0,-5 0 0,4 0 0,-6 0 0,3 0 0,-4 0 0,0 0 0,0 0 0,4-1 0,-5 0 0,3-1 0</inkml:trace>
  <inkml:trace contextRef="#ctx0" brushRef="#br0" timeOffset="355519">18090 15429 24575,'25'-2'0,"-4"0"0,-13-2 0,8 0 0,-2 2 0,0 0 0,-4 2 0,10-7 0,-7 5 0,10-6 0,-16 8 0,-6-2 0,-9 2 0,-2 5 0,-1-2 0,-5 7 0,-4-1 0,5-2 0,-4 0 0,13-5 0,0-2 0,-8 4 0,8-3 0,-8 4 0,10-3 0,-2 1 0,1 0 0,3 0 0,10-1 0,3 0 0,10 0 0,22-1 0,-10 3 0,5-4 0,-25 0 0,-13-2 0,-4 0 0,-1-2 0,-1 1 0,-2 1 0,-1 0 0,3 2 0,2 0 0</inkml:trace>
  <inkml:trace contextRef="#ctx0" brushRef="#br0" timeOffset="356904">18600 15417 24575,'5'2'0,"16"8"0,-3-5 0,22 4 0,-15-9 0,3 0 0,-17 0 0,-2 0 0,-4 2 0,-1-2 0,-2 0 0,-2-2 0,-2 0 0,-4-2 0,1 2 0,1-1 0,2 2 0</inkml:trace>
  <inkml:trace contextRef="#ctx0" brushRef="#br0" timeOffset="358194">18132 15759 24575,'-9'30'0,"0"1"0,0 5 0,0 0 0,2-2 0,1 1-628,-1 3 1,0-2 627,3 2 0,-1 10 409,5-17-409,0-5 208,0-9-208,0-8 0,2-3 0,0-2 638,4 0-638,-1-4 0,1 0 0,0-4 0,0-2 0,2-3 0,1 1 0,-1 1 0,36 3 0,-23 4 0,23 2 0,-29 3 0,4 4 0,-2-3 0,31 11 0,-32-10 0,12-1 0,-37-12 0,0-2 0,-1-1 0,6 3 0,-2-1 0,1-1 0,1-4 0,2 6 0,2-1 0</inkml:trace>
  <inkml:trace contextRef="#ctx0" brushRef="#br0" timeOffset="364329">11937 5764 24575,'10'3'0,"0"-2"0,2-1 0,32 0 0,-18 2 0,2 0 0,8-2 0,1 1 0,1 3 0,0 0 0,7-1 0,-1 0 0,-7-1 0,3 1 0,0 1 0,9 1 0,2 0 0,-1 0 0,-7-2 0,-6-1 0,-5-1 0,4 1-591,3 1 0,6 1 0,1 1 0,-3-1 0,-8-2 591,-1-2 0,-4 0 0,1 0 0,1 0 0,4 2 0,-2 0 0,7-1 0,1 3 0,-36-2 0,-1-1 0,-2 2 2955,3-2-2955,-2 1 0,2-2 0,-3 0 0,1 0 0</inkml:trace>
  <inkml:trace contextRef="#ctx0" brushRef="#br0" timeOffset="365922">13471 6275 24575,'-9'38'0,"0"0"0,0 0 0,-2 10 0,1-1 0,-5 1 0,1-1-1639,3-7 1,1-1 1268,0 3 1,-1 0 369,1-3 0,0 0 459,1-4 1,2 0-460,1 9 0,2 0 0,1-8 0,2-2 0,-1-2 0,2-2 0,-1 10 727,-1-29-727,1 4 0,-2 0 0,1 2 2089,0-5-2089,0 2 281,2-3-281,-2-1 0,2-1 0,0-4 0,0 1 0,0 8 0,0-4 0,0 12 0,0-11 0,0 2 0,-2-7 0,2 0 0,-4 1 0,3 1 0,0 0 0,1 0 0,-3 8 0,3 1 0,-3-2 0,1-2 0,0-7 0,-2 1 0,0 1 0,-2 0 0,-1 4 0,1 5 0,2-5 0,2 3 0,0-7 0,0 6 0,-2-1 0,1 0 0,1-7 0,2-4 0</inkml:trace>
  <inkml:trace contextRef="#ctx0" brushRef="#br0" timeOffset="368870">11640 8127 24575,'-4'25'0,"0"-4"0,-4 22 0,4-11 0,0 4 0,1 6 0,1 4 0,0-1 0,1 4 0,0-3 0,0 2 0,2-2-1456,0 6 1,2-5 1455,1-4 0,1-6 686,-1-11-686,-4-8 0,0-10 0,0 8 0,2-3 0,1 4 2225,4 1-2225,-1-4 0,1 8 0,-3-11 0,0 2 0,-2-6 0,4 1 0,-2 0 0,1 1 0,0 3 0,-4-3 0,3 3 0,-4-6 0,0 2 0,0 2 0,-2 6 0,1-2 0,-2 2 0,0-8 0,-1 0 0,0 1 0,2-1 0,0 7 0,-1 2 0,1 4 0,-1-9 0,1-4 0</inkml:trace>
  <inkml:trace contextRef="#ctx0" brushRef="#br0" timeOffset="369808">11755 9928 24575,'8'-4'0,"0"-2"0,7-5 0,6-2 0,-3 1 0,3 4 0,-11 5 0,11-1 0,-8 1 0,16 2 0,12 2 0,6 0 0,-4-1 0,-2 1 0,-2-1 0,5 1-364,-6 0 1,4 0-1,1 1 1,1 0-1,-3 1 364,2 0 0,-1 0 0,-1 1 0,-1 1 0,7 3 0,-1 2 0,-2-1 0,-4-1 0,-1-1 0,1 1 0,7 4 0,2 0 0,-8-1 0,-14-5 0,-2-1 0,12 3 0,-2-1 0,-5-3 0,-1-4 0,-6 0 0,3 0 0,-5 0 0,-4 0 1818,-2 0-1818,-7 0 0,1 0 0,-1 0 0,0 0 0,-1 0 0,-5 0 0,-1 0 0,-3 0 0</inkml:trace>
  <inkml:trace contextRef="#ctx0" brushRef="#br0" timeOffset="371455">11941 7815 24575,'6'0'0,"0"0"0,0 0 0,1 0 0,1 0 0,0-2 0,0 2 0,4-2 0,-3 2 0,3-2 0,0-1 0,4-1 0,1-1 0,19 2 0,-16 1 0,18 2 0,-14 0 0,5 0 0,-6 0 0,-1 2 0,-9-1 0,12 6 0,-6-4 0,5 2 0,-5 0 0,0-3 0,-4 1 0,3-1 0,-6-2 0,-2 0 0,1 0 0,1 0 0,3 0 0,-3 0 0,3 2 0,-7 0 0,1 2 0,1 0 0,0-1 0,-1 0 0,10-2 0,-9 0 0,6-1 0,-8 0 0,4-1 0,1 0 0,0-3 0,2 4 0,3-5 0,6 1 0,-4-2 0,1 2 0,-9 0 0,-1 4 0,-1-2 0,-6 2 0,2 0 0,-2 0 0,2 0 0,-2 0 0,2-6 0,-5 5 0,2-5 0,-5 6 0</inkml:trace>
  <inkml:trace contextRef="#ctx0" brushRef="#br0" timeOffset="375582">17657 15806 24575,'5'36'0,"0"-1"0,0 8 0,0 5 0,-5-36 0,0 0 0,2-6 0,-1 2 0,4 6 0,-4-4 0,7 12 0,-5-12 0,1 6 0,0-8 0,-4 0 0,4-1 0,-4-2 0,4 3 0,0 1 0,1 3 0,1-5 0,-2-1 0,40 4 0,10-2 0,-22-1 0,22 3 0,-9-1 0,-39-6 0,-8-3 0,-3-2 0,-1 0 0,0-3 0,-1 1 0,-3-2 0,3 4 0,1-2 0,4 4 0</inkml:trace>
  <inkml:trace contextRef="#ctx0" brushRef="#br0" timeOffset="391219">19107 15611 24575,'0'9'0,"0"8"0,2 1 0,-1 10 0,5-1 0,-4 11 0,0 4 0,0-16 0,0 2 0,2 10 0,0 5 0,1-4 0,0-8 0,0 1 0,2 19 0,1-2 0,4 1 0,-7-16 0,-1-2 0,5 4 0,-2-9 0,0-9 0,1-19 0,-2-4 0,4-6 0,-1 3 0,-1 0 0,4-1 0,-1 1 0,-1 3 0,0 2 0,-2-1 0,5 3 0,-4-3 0,0 4 0,-6-1 0,0 0 0,0-1 0,1 2 0,0 0 0,5 0 0,-1 0 0,2 0 0,-3 0 0,-2 0 0,5 0 0,-4 0 0,3 0 0,-2-2 0,0 2 0,-1-2 0,0 2 0,-2 0 0,0 0 0,0 0 0,-3-4 0,-5-4 0,1 3 0,-1-2 0</inkml:trace>
  <inkml:trace contextRef="#ctx0" brushRef="#br0" timeOffset="395434">19578 15751 24575,'5'9'0,"5"9"0,-3 33 0,2-23 0,-7 20 0,-2-36 0,0 16 0,3-3 0,-2 10 0,1-4 0,0 0 0,0 4 0,-1-4 0,0-1 0,4-13 0,1 1 0,-2-10 0,4 0 0,-1 0 0,1 1 0,0-1 0,0 2 0,-1-3 0,-3 1 0,-1-6 0,0 0 0,29-2 0,-19-2 0,19 1 0,-20-1 0,-3 6 0,3-3 0,-4 3 0,0-2 0,-2 0 0,3 0 0,-1 0 0,0-2 0,1 0 0,-1 0 0,-2 0 0,-2 0 0,-2 0 0</inkml:trace>
  <inkml:trace contextRef="#ctx0" brushRef="#br0" timeOffset="398514">20539 15660 24575,'4'4'0,"0"0"0,3 5 0,7 15 0,0 3 0,-1-1 0,2 3 0,-2-2 0,-10-15 0,2 9 0,-1-1 0,0 9 0,0 1 0,-2-7 0,-1 5 0,-1 0 0,0-7 0,-2 2 0,2-15 0,0 1 0,0-1 0,2 0 0,-2 0 0,4 4 0,-4 1 0,2 0 0,0-3 0,0 0 0,0-5 0,4 2 0,0-1 0,3-1 0,-1 1 0,-2-4 0,0 0 0,0 0 0,3-2 0,-1 4 0,4-2 0,-3 2 0,9 0 0,-11-1 0,5-2 0,1-1 0,-2 0 0,4 0 0,-6 0 0,-3 2 0,1-1 0,1 0 0,0 1 0,-5-3 0,0 2 0,-5-3 0</inkml:trace>
  <inkml:trace contextRef="#ctx0" brushRef="#br0" timeOffset="401887">14630 5860 24575,'11'0'0,"8"4"0,29 0 0,0 1 0,2-1 0,-9-2 0,1 1 0,-7-1 0,1 1 0,-1 0 0,8 1 0,-4 1-906,-8 0 0,1 1 906,9 1 0,0-1 0,-12-1 0,-2 0-123,1-3 1,1 1 122,-1 1 0,0 0 0,1-1 0,-1 0 0,10 2 0,2-1 0,-22-4 0,8-2 0,-5 2 1325,-4-2-1325,-1 2 183,-10 0 0,-2 0 0,-2 0 0</inkml:trace>
  <inkml:trace contextRef="#ctx0" brushRef="#br0" timeOffset="402763">15749 6262 24575,'0'8'0,"0"0"0,1 19 0,-2 9 0,-2 1 0,-2 5 0,1-2 0,2-4 0,0 0 0,-1 1-898,-4 8 1,-1 1 0,0-5 897,3-9 0,0-2 0,-4 2 0,-1 1 319,2-2 0,1 2-319,-1 11 0,1 0 0,0-11 0,1-2 0,3 1 0,1-3 0,-1 3 0,3-24 0,0 29 0,2 8 0,-1 2 2054,1-9-2054,-2-26 0,0-4 0,0 1 0,0-3 0,0 0 0,-2-2 0,2-2 0,-2 0 0</inkml:trace>
  <inkml:trace contextRef="#ctx0" brushRef="#br0" timeOffset="403529">14535 7943 24575,'18'0'0,"15"0"0,9 0-937,-14 0 0,0 0 937,1 0 0,-1 0 0,-1 2 0,3 0 16,18-1 1,4-1-17,-5 4 0,-1 1 0,-10-3 0,0-1 0,-1 1-336,8 2 1,-4 1 335,-10 0 0,-1 0 0,16 3 0,-9 0 0,-16-3 883,-9-2-883,-4 1 432,-2-2-432,5 0 1197,-2 0-1197,5-2 0,0 0 0,-5-2 0,1 2 0,-6-2 0</inkml:trace>
  <inkml:trace contextRef="#ctx0" brushRef="#br0" timeOffset="404449">15635 8632 24575,'4'45'0,"-2"-16"0,-1 2 0,-1-4 0,0 0-609,0 5 1,0-2 608,0 19 0,0-21 0,0 1-584,-2 3 0,-1 0 584,3 3 0,-1 1-475,-3 2 0,-1 0 475,2-2 0,0 0 0,1 2 0,-1 1 0,-2-4 0,1 0 0,3-1 0,1 2 0,-3 1 0,-1 3 0,2-2 0,3 4 0,1-1 0,-3 7 0,-1-5 533,7-5-533,-5-23 1135,0-2-1135,0 3 1667,0-3-1667,0-1 0,0-4 0,2 10 0,0-10 0,0 7 0,2-10 0,-7-3 0,4 0 0,-5-2 0</inkml:trace>
  <inkml:trace contextRef="#ctx0" brushRef="#br0" timeOffset="405182">14623 9935 24575,'39'16'0,"0"0"0,9-2 0,-18-3 0,5 2 0,3-1 0,2-1 0,5-2 0,-1 1 0,-6-2 0,-1 1 0,-1 1 0,13 2 0,6 0 0,-14-4 0,-12-9 0,-17 0 0,16-5 0,-13 6 0,6-1 0,-10 2 0,17 2 0,-21-2 0,15 1 0</inkml:trace>
  <inkml:trace contextRef="#ctx0" brushRef="#br0" timeOffset="406953">12012 11150 24575,'-16'48'0,"1"0"0,-1 0 0,4-8 0,0-3 0,2-1 0,0 7 0,2-4-911,3-10 1,0-1 910,0 0 0,1 0 0,1 0 0,1 1 294,-2 11 0,3 1-294,5-3 0,1-2 0,-3-4 0,0-1 301,9 13-301,-6-31 0,-1 3 0,-2-3 932,2-1-932,-2-4 0,0 1 0,0 2 0,-2 5 0,0-1 0,-2-3 0,0-6 0,-2-6 0,-2-2 0,-12-9 0,4 2 0,-15-6 0,18 10 0,-2 2 0</inkml:trace>
  <inkml:trace contextRef="#ctx0" brushRef="#br0" timeOffset="408000">11958 12722 24575,'9'5'0,"3"-1"0,0 0 0,10-1 0,2-1 0,4-5 0,4-2 0,5 2 0,1 0 0,2-2 0,2 1-822,-1-1 0,-1 1 822,-6 3 0,1 1 0,0-1 0,3-1 0,-2 1 0,11 0 0,0 2-829,-5 0 0,2 1 0,-2 0 829,1 0 0,-1 2 0,7 1 0,-1 0 0,-5 1 0,-1-1-565,-2 0 1,-2 0 564,-2-2 0,-3 0 0,12 4 0,-9-6 1328,-4 1-1328,-16-7 2517,6 1-2517,-14-4 1415,4 3-1415,-8-1 0,3 4 0,-9 0 0</inkml:trace>
  <inkml:trace contextRef="#ctx0" brushRef="#br0" timeOffset="408819">14116 11331 24575,'-8'8'0,"-2"3"0,2 14 0,-6 6 0,3 5 0,0 2 0,1-10 0,0 1-697,-4 12 0,0 0 697,5-15 0,0-2 339,-6 20-339,10-10 0,1 0 0,0 10-380,3-9 1,2-1 379,-1 9 0,0-6 0,-3-7 0,3-14 1013,-5-3-1013,5-8 0,-2 3 0,0-2 200,0-2 0,0 1 0,0-4 1</inkml:trace>
  <inkml:trace contextRef="#ctx0" brushRef="#br0" timeOffset="410073">13904 13012 24575,'2'6'0,"0"2"0,-2-4 0,0 4 0,0-1 0,0 1 0,0 0 0,0 4 0,0-3 0,0 6 0,0 3 0,-3 6 0,2-1 0,-7 5 0,0 3 0,5 12-260,-5-4 1,0 4 259,3-9 0,2 1 0,0 4 0,-1 5 0,0 4 0,-1 1 0,2-3 0,-1-2 0,2-3 0,-1 2-476,1-1 1,0 2 0,1-2 0,2-8 475,7 9 0,1-7 0,-1 2 0,-2-10 0,-1 1 0,4 5 0,-1 1 0,-3-6 0,-1-3 0,2-1 0,-2 0 0,-2-20 0,-2-7 0</inkml:trace>
  <inkml:trace contextRef="#ctx0" brushRef="#br0" timeOffset="1.55293E6">10153 17316 24575,'20'-3'0,"-4"1"0,29 2 0,-11-4 0,-8 4 0,4-1 0,9-3 0,5-3 0,-3 1 0,2-1 0,2 1-695,-7 0 0,4-1 0,2 0 1,-2 0 694,8 0 0,-2-1 0,-1 1-657,-8 1 1,-1 0-1,0 1 657,5 1 0,1 0 0,-3 1 0,-2 0 0,-4 2 0,5 1 0,-18 2 0,-45 4 0,-22 2 0,11-1 0,-7 0 0,-3 1 0,0-1 0,3 1-820,-3 0 1,1 0 0,0 0 0,-3 0 630,6-1 0,-2 0 0,-2 1 0,0-1 0,0-1 0,1-3 189,-1-2 0,-1-3 0,1-1 0,0 0 0,2-1 0,3 1 0,-13 0 0,5 0 0,-4-2 0,4-1 0,-6-3 0,-1 0 0,5 0 0,11 1 654,5 1 0,6 0-654,-5-2 0,14 3 2109,55 3-2109,-12 1 0,8 2 0,2 0 0,10 9 0,-5-3 0,2 2 0,-7 3 0,-5 4 0,-7 16 0,-43-14 0,-15-2 0,2-6 0,-4-1 0,-2-2 1092,-7 0 0,-2-2 0,-2 1-476,3 0 1,-3-1 0,2 1 0,6-2-617,-12-1 0,25-1 0,62-3 0,1 0 0,8 0-783,3-2 0,9-2 0,-1 1 0,-8 1 783,-7 4 0,-4-1 0,-1-1 0,-3-1 0,3 3 0,-9 0 0,-20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5T17:08:03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11756 8647 24575,'0'0'0</inkml:trace>
  <inkml:trace contextRef="#ctx0" brushRef="#br0" timeOffset="994572">19160 3646 24575,'-6'1'0,"-4"3"0,-3 5 0,-6 5 0,2-2 0,-2 2 0,0 2 0,6-6 0,2 5 0,5 3 0,5 2 0,-1 5 0,4-3 0,1-7 0,2-2 0,3 6 0,-1-9 0,9 11 0,-7-13 0,3 3 0,-6-7 0,-2-2 0,0 0 0,35-5 0,-21 2 0,28-4 0,-35 4 0,0 0 0,-6-1 0,3-1 0,-2-3 0,2 0 0,4-6 0,-3 3 0,1-2 0,-4 4 0,0 0 0,-1-1 0,-1 1 0,-2-2 0,-2 2 0,0-2 0,0 3 0,0 0 0,-2 2 0,2-2 0,-4 0 0,1 3 0,-3-5 0,-2 2 0,-8-10 0,3 0 0,-7-6 0,14 11 0,-4 1 0,10 7 0,-4 2 0,2-1 0,-4-1 0,1 2 0,-4-7 0,-6-2 0,3 2 0,-5-5 0,13 12 0,-1-2 0,7 4 0</inkml:trace>
  <inkml:trace contextRef="#ctx0" brushRef="#br0" timeOffset="995726">19647 3758 24575,'-7'5'0,"1"-1"0,4 0 0,15-5 0,-2-1 0,18-1 0,1-4 0,2 4 0,4 1 0,-9 0 0,3-1 0,3 1 0,4-1 0,0 0 0,11-2 0,-1 1 0,-11 1 0,-1 0 0,2-1 0,-8 0 0,-16 3 0,-2 0 0,-4-1 0,-1 4 0,-4 0 0,0 1 0,-2-2 0</inkml:trace>
  <inkml:trace contextRef="#ctx0" brushRef="#br0" timeOffset="996550">20145 3571 24575,'23'17'0,"1"-1"0,15 4 0,0-5 0,-11-5 0,-2-1 0,-7 2 0,-12-4 0,5 1 0,-8-2 0,2 2 0,-4 1 0,0-1 0,-2 0 0,0 0 0,-6 11 0,-5 3 0,-2 2 0,-2-1 0,2-9 0,3-3 0,-2-1 0,4-4 0,-1 0 0,3-4 0,0 0 0,4 0 0,-2 0 0,3 0 0,0 0 0</inkml:trace>
  <inkml:trace contextRef="#ctx0" brushRef="#br0" timeOffset="997446">20709 3552 24575,'7'4'0,"-1"0"0,-2 2 0,4 17 0,-2-1 0,4 20 0,-2-5 0,3 13 0,-2-11 0,-2 9 0,-4-17 0,-3-2 0,0-7 0,0-6 0,0 0 0,0-4 0,0-2 0,2-2 0,-2-2 0,4 0 0,-4 0 0,2-1 0,-4-1 0,2-2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5T17:22:04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18093 10882 24575,'-7'-4'0,"1"0"0,-1-4 0,0 1 0,-7-7 0,4 5 0,-2-3 0,6 4 0,-6-4 0,5 3 0,-7-7 0,2 5 0,0-2 0,0 3 0,4 2 0,0-1 0,-1 1 0,1 0 0,0-1 0,-1 1 0,-1-2 0,3 1 0,-4-1 0,4 2 0,-9-6 0,-7-7 0,-6-3 0,8 7 0,-1 0 0,-6-3 0,1-1 0,15 11 0,0-2 0,3 3 0,-3-3 0,0 2 0,2 1 0,-9-8 0,5 5 0,-13-9 0,10 6 0,-6-1 0,3-1 0,-1 2 0,-5-2 0,8 3 0,-14-1 0,-1 1 0,3-2 0,-5 1 0,-4-1 0,10 4 0,2 0 0,-15-6 0,12 6 0,0 0 0,1-1 0,1 2 0,6 1 0,-4 1 0,-11-5 0,-6-1 0,5 1 0,9 3 0,1 1-330,-5-2 0,-3 0 0,5 1 330,-6-5 0,-4-1 0,4 1 0,13 7 0,-1 0 0,0-1 0,-1 1 0,-2 0 0,-1-1 0,-11-5 0,-1-1 0,9 3 0,1 0 0,-10-3 0,0-1 0,-1 1 0,2 1 0,9 4 0,-1 1 0,-9-4 0,0 0 0,12 4 0,2 1 0,-2 2 0,1 0 0,0-2 0,-1 0 0,2 2 0,-2-1 0,-10-3 0,-4-2 0,-1 0 0,3-1 0,1-1 0,-2 1 0,5 3 0,0 0 0,-1 1 0,0-1 0,-2-2 0,0 0 0,1 1 0,5 1-877,-7-1 1,2 1 876,5 2 0,-1-1 0,4 1 0,1-1 0,3 1-375,-1-1 1,-1 1 374,1-1 0,0 1 0,3 0 0,-1 0 0,-20-8 0,-1 0 0,18 6 0,-3 0 0,-3-2 0,-6-2 0,-2-1 0,4 2 0,5-1 0,3 2 0,-2-1-657,-9-2 0,-1 1 0,2-1 657,-2-5 0,4 2 0,10 9 0,2 0 0,-2-1 0,1-1 115,3 3 1,-1 0-116,-1 0 0,-1-1 0,-16-7 0,16 8 0,0-1 0,-10-6 0,2 1 0,-2-1 0,13 6 0,1 0 0,-12-6 0,1 1 0,10 6 0,1 0 0,-19-4 1507,12 0-1507,-3 4 738,10 1-738,-5-3 2296,5 4-2296,6-2 691,-4 1-691,11 1 0,-11-1 0,9 2 0,-15-6 0,2 4 0,-4-6 0,4 8 0,-2 1 0,-3-6 0,-1 0 0,-3 2 0,-2-1 0,-8-7 0,0 0 0,7 5 0,1-1-757,0 0 0,-1 0 757,0 3 0,1 2 0,8 2 0,1 2 0,-1 1 0,1 2 0,-16 1-173,2-3 173,7 2 0,9-3 0,1 1 0,-10 2 0,-7-4 0,30 4 0,0-3 0,-12-1 1500,-12-1-1500,3 1 187,-9 3-187,5 2 0,11 0 0,-25 3 0,34-2 0,-10 3 0,20-4 0,1 0 0,-3 0 0,-5 0 0,2 0 0,-3 0 0,12 2 0,7 14 0,3-3 0,5 9 0,-3-7 0,-1-6 0,1 12 0,5 11 0,7 13-649,-3-1 649,-7-20 0,0 0 0,11 10 0,-7-9 0,2-5 0,-11-16 0,0 2 0,-4-3 0,2-2 0</inkml:trace>
  <inkml:trace contextRef="#ctx0" brushRef="#br0" timeOffset="718">11975 8593 24575,'6'-4'0,"4"-4"0,13-3 0,5-2 0,15-6-1639,-2 3 1,1 0 1519,-9 6 0,-2 1 119,5-1 0,-1 0 549,-3 0 1,0 0-550,7-1 0,-2 0 0,5-5 0,5 3 576,-32 4-576,5 3 0,-7-3 0,0 4 0,-8 1 0,-4 4 0</inkml:trace>
  <inkml:trace contextRef="#ctx0" brushRef="#br0" timeOffset="10204">17631 10786 24575,'10'10'0,"-3"-5"0,5 7 0,-4-8 0,4 5 0,-3-4 0,2 4 0,-2-5 0,-1 2 0,0-2 0,4 3 0,-3 0 0,6 1 0,-6-2 0,2-1 0,1-1 0,-3 0 0,3 1 0,12 1 0,4 0 0,10-2 0,8 3 0,-23-4 0,5 1 0,-20-3 0,1-1 0,3 0 0,-5 0 0,2 0 0,5-5 0,-6 4 0,6-9 0,-3 4 0,-3-1 0,4-1 0,-2 0 0,-4 1 0,2-1 0,-4 0 0,0-2 0,0 1 0,-1-4 0,3-12 0,-3 12 0,5-16 0,-4 16 0,-1 1 0,1-4 0,-1 4 0,2-4 0,-2 0 0,-1 0 0,-2 0 0,0-5 0,0-3 0,0-11 0,0 10 0,0-10 0,0 22 0,-2-4 0,2 15 0,-2 0 0</inkml:trace>
  <inkml:trace contextRef="#ctx0" brushRef="#br0" timeOffset="20073">20197 4115 24575,'-4'16'0,"-6"12"0,-2 3 0,-6 12 0,1 0-914,8-19 1,0 1 913,0 0 0,0 0 0,0 4 0,-1-1 0,1 0 0,-1 1 0,1-1 0,-1 0 0,-1 0 0,-1 1 0,0-1 0,0 0 0,0 0 0,0 1 0,-3 3 0,1-1 0,-5 16 590,2-8-590,2-7 302,12-22-302,-14 20 0,11-22 0,-6 8 935,4-8-935,5 0 0,-2-3 0,4 2 0,-3-2 0,0 7 0,0-3 0,-2 5 0,3-7 0,1-2 0,2-3 0</inkml:trace>
  <inkml:trace contextRef="#ctx0" brushRef="#br0" timeOffset="21302">20511 4438 24575,'-6'6'0,"-1"4"0,-3 2 0,0 4 0,-11 25 0,13-5 0,1 1 0,-2-6 0,2-1 0,4 8 0,5-3 0,7-9 0,2-11 0,12 6 0,-12-12 0,11 9 0,-10-9 0,10 0 0,2 0 0,5-5 0,6-1 0,-4-3 0,-1-4 0,-9 0 0,-8-3 0,-2 0 0,1-3 0,-2 1 0,2-3 0,3-13 0,-5-4 0,0-3 0,-1 7 0,0-2 0,1-20 0,-2-2 0,-3 11 0,-2 2 0,0 7 0,-1 2 0,2-24 0,-4 39 0,-2 4 0,0 0 0,-10-4 0,4 2 0,-5 0 0,4 2 0,1 2 0,-4-4 0,3 2 0,-3-2 0,6 4 0,-2 0 0,3 4 0,-2-2 0,-3 1 0,1 1 0,-6-1 0,2 3 0,-16 9 0,10-4 0,-7 6 0,15-6 0,-3 0 0,6 0 0,-3-1 0,3 2 0,3-4 0,-5 4 0,3-3 0,-5 0 0,5-2 0,-3 0 0,8-1 0,0 0 0</inkml:trace>
  <inkml:trace contextRef="#ctx0" brushRef="#br0" timeOffset="22431">21239 4218 24575,'12'11'0,"5"-4"0,15 11 0,4-9 0,-11 0 0,-1-1 0,15-2 0,2 5 0,-21-8 0,-2 3 0,-12-4 0,-12 23 0,-1-15 0,-19 21 0,1-13 0,-17 0-1103,18-3 0,-1 1 1103,-3-3 0,-1 0 0,0 3 0,0 1 0,1-3 0,-1 0 0,-2 3 0,1-1 0,-6 2 0,3 1 0,27-15 0,2-1 0,0-2 2206,-2 1-2206,-1 2 0,-3 6 0,-1 9 0,6-10 0,7-10 0,1-4 0,4-8 0</inkml:trace>
  <inkml:trace contextRef="#ctx0" brushRef="#br0" timeOffset="23060">21706 4105 24575,'0'11'0,"2"2"0,-1 9 0,1-5 0,-2 23 0,-4-9 0,0 1 0,1-4 0,0 1 0,-1 5 0,-1 3 0,0-3 0,-3-1 0,0-2-285,3 9 1,-1-2 284,-8 6 0,10-16 0,1-18 0,2 0 0,0-4 0,-1 0 0,2 3 569,2-3-569,-2 2 0,2-4 0,-2 2 0,0-3 0,0-2 0</inkml:trace>
  <inkml:trace contextRef="#ctx0" brushRef="#br0" timeOffset="23466">21726 4544 24575,'9'-6'0,"13"0"0,-10 1 0,10 1 0,-10 1 0,-6-1 0,0 2 0,-2-2 0,2-2 0,0-1 0,6-2 0,-3 0 0,3 0 0,-4 1 0,1-4 0,4-4 0,-6 6 0,2-1 0</inkml:trace>
  <inkml:trace contextRef="#ctx0" brushRef="#br0" timeOffset="23953">21954 4111 24575,'0'8'0,"0"4"0,0 12 0,-4 13 0,-1-10 0,0 3-1133,0 4 1,-1 2 1132,-3 2 0,-1 2 0,1-1 0,0 3 0,1-1 0,-2 6 0,1-1 0,0-10 0,1 1 0,1 0 0,3 12 0,2-4 0,-2 5-222,7-2 1,3-3 221,-1-15 0,7 14 0,-8-32 0,-2-6 0,0-3 1633,-2-8-1633,-2 0 0,2-1 0,-2 5 0</inkml:trace>
  <inkml:trace contextRef="#ctx0" brushRef="#br0" timeOffset="24592">22539 4068 24575,'4'17'0,"-1"10"0,-2 4 0,-1 19 0,0-10 0,0 2 0,-2 0 0,0-2 0,-1-9 0,1 1 0,0 3 0,0 4 0,0 0-1639,-2 9 1,0-1 1061,2 1 0,-1 0 1256,-4-3 1,0-2-680,0-7 0,0-3 0,-5 9 721,3 2-721,5-29 0,4-25 0,-2-30 0,2 14 0,0-19 0</inkml:trace>
  <inkml:trace contextRef="#ctx0" brushRef="#br0" timeOffset="25443">22622 4136 24575,'12'0'0,"9"9"0,-10-3 0,22 21 0,-17-11 0,15 17 0,-22-18 0,3 4 0,-11-11 0,1 0 0,-2 0 0,0 1 0,0-1 0,0 0 0,-6 4 0,-3 1 0,-5 4 0,1-6 0,1-2 0,3-7 0,1 2 0,-4-1 0,-6 3 0,-6 0 0,4 0 0,3-1 0,8-2 0,1 0 0,0-2 0,1 1 0,-1-1 0,7-2 0,0 0 0,5-5 0,-2 4 0,0-2 0</inkml:trace>
  <inkml:trace contextRef="#ctx0" brushRef="#br0" timeOffset="26039">23134 4086 24575,'-11'11'0,"-3"-1"0,7-4 0,-3-11 0,8 1 0,0-8 0,2 6 0,0 2 0,0 0 0,0 1 0,0 1 0</inkml:trace>
  <inkml:trace contextRef="#ctx0" brushRef="#br0" timeOffset="26557">23046 4415 24575,'4'11'0,"1"6"0,-1-4 0,-2 6 0,3 1 0,-5 14 0,0-8 0,-1 0 0,-5 13 0,-2 8 0,-3-17 0,6-8 0,0 1 0,3-19 0,2-4 0,-2-2 0</inkml:trace>
  <inkml:trace contextRef="#ctx0" brushRef="#br0" timeOffset="27587">23312 4412 24575,'0'14'0,"0"0"0,0 21 0,-4-2 0,-3 6 0,2-2 0,1 0 0,0-1-257,-2 1 0,-2 3 0,2-9 257,2-3 190,2-16-190,2-2 0,0-3 0,0 1 0,1-2 0,0 0 581,6 10-581,-4-6 0,5 2 0,-6-10 0,7-16 0,0-10 0,1-5 0,0-4 0,2-4 0,-1-1 0,-2 3 0,0 2 0,0 4 0,-1 3 0,0-2 0,4 10 0,-6 2 0,5 4 0,-9 7 0,4-1 0,-2 2 0,0 0 0,1 0 0,-1 1 0,0 2 0,5 1 0,-3 0 0,5 0 0,-4 1 0,5 5 0,6 15 0,-3 0 0,2 12 0,-9-12 0,0 19 0,-5-8 0,1 11 0,-4-7 0,0-6 0,0-10 0,0-1 0,2-7 0,-2-3 0,2 3 0,-2-6 0,0 0 0,0-2 0,-2 1 0,-2-1 0,-2 0 0,-12 5 0,11-6 0,-6 4 0</inkml:trace>
  <inkml:trace contextRef="#ctx0" brushRef="#br0" timeOffset="29753">21489 5718 24575,'-9'-2'0,"-8"0"0,-12 8 0,-4 4 0,-13 1-1373,5 2 0,0 1 1373,15-5 0,1 0 0,-3 0 0,0 1 417,0-2 0,-1 2-417,-13 12 0,-1 3 0,7-8 0,1 2-337,-10 7 1,3 0 336,17-11 0,4-3 0,-10 5 0,23-9 0,2-2 1336,6-2-1336,-2 0 29,4 0-29,2 2 1220,2-1-1220,3 0 0,2 0 0,20 2 0,3-3 0,8-1 0,-5-1 0,6 0 0,0-1 0,-1 0-510,2 0 0,-2 1 0,3-1 510,-5 0 0,4-1 0,1 0 0,-2-1 0,-6 1-1032,11 0 0,-3 0 1032,-8 1 0,1 1 0,-3-1 0,0 2 0,-2 0 0,6 1 0,-2 1 0,7 0 0,4-1 0,-48-12 340,-4 3 1,-4-4 0,4 6 0</inkml:trace>
  <inkml:trace contextRef="#ctx0" brushRef="#br0" timeOffset="30553">21454 5704 24575,'-8'12'0,"1"6"0,-2 9 0,-1 4 0,0 18-1355,0-11 0,-1 0 1355,3-9 0,1-1 0,-3 3 0,0 0 0,2 2 0,1-1 62,2-3 0,0 0-62,2-1 0,2-1 0,5 16 614,-1-12-614,3-7 0,4-7 0,-4-11 1361,3 5-1361,-7-8 611,4 1-611,-3 2 0,5 0 0,-2 4 0,-2-3 0,2 1 0,-4-4 0,10 9 0,-6-6 0,1 4 0,-7-9 0,-4-2 0,0-2 0,-1-2 0,3 1 0,0-1 0</inkml:trace>
  <inkml:trace contextRef="#ctx0" brushRef="#br0" timeOffset="31950">19450 7176 24575,'32'9'0,"-1"1"0,3 0 0,2 0 0,7-1 0,11-2-365,-20-4 1,8-1 0,5-1 0,4 0 0,2 0 0,0-1 0,0 1 0,-4-1 0,-3 1-183,4 0 1,-4 0 0,-2 1 0,1-2 0,3 1 0,4-1 248,-7 0 0,3-1 0,2 0 0,3 0 0,1 0 0,1 0 0,-1-1 0,0 1 1,-2-1-1,-3 1 0,-2 0-171,5 0 1,-2 0 0,-2 0 0,-2 0 0,1-1 0,-1 1 0,2-1 289,2-1 1,1-1 0,-1 1 0,1-1 0,0 0 0,0 0 0,0 1 178,-5 0 0,0 1 0,1 0 0,-1 0 0,0 1 0,1-1 0,-1 0 0,0 0-290,5 0 0,0 0 0,0 1 1,0-1-1,-1 0 0,1 0 0,-1 0 290,-1-1 0,0 1 0,-1 0 0,1-1 0,-1 1 0,-1-1 0,0 0 0,5 0 0,-1 0 0,0 0 0,-1 0 0,-1-1 0,-1 1 0,3-1 0,-1 0 0,-1 0 0,-1 0 0,0-1 166,-3-1 1,2-1 0,-2-1 0,-2 2 0,-5 0-167,-1 3 0,-4 1 0,-1-2 1221,19-3 0,-22 0-1221,-58 4 0,-17 1 0,18 2 0,-2-1 781,-8-1 1,-6 0-1,3 1-781,-3 4 0,4-1 0,-7-1 0,10 4 0</inkml:trace>
  <inkml:trace contextRef="#ctx0" brushRef="#br0" timeOffset="32647">20530 7525 24575,'-31'14'0,"-2"5"0,-9 3-1555,18-7 1,-1 2 1554,-6 3 0,-2 1 0,-1 2 0,0 1-747,-3 2 0,0 0 747,3 0 0,0 0 0,1 0 0,0-1 257,8-3 1,1-1-258,-11 12 0,17-8 0,14-15 1406,15 8-1406,24-12 0,11-4 0,-6 2 0,3 0 0,5-1-656,-8-3 1,4-1-1,1-1 1,0 0 0,-1 0 501,4-1 1,0 0 0,-1-1 0,1 1 153,2 0 0,2 0 0,-1-1 0,-3 1-908,3-1 1,-3 1 0,0 0 907,2 3 0,0 0 0,3 0 0,-2-3 0,3-1 0,-2 0 0,-5 0 0,5 2 0,-3-1-28,-2-1 1,1-1 0,-23-3 27,-32-4 0,-20-1 0,0 0 0,0 0 0,-7 1 0,-4-2 0</inkml:trace>
  <inkml:trace contextRef="#ctx0" brushRef="#br0" timeOffset="33160">19382 5809 24575,'-41'26'0,"1"0"0,0 0 0,-1-1 0,1 1 0,7-4 0,4-3 0,-5 3-547,-3 2 1,-7 3 0,-3 2 0,0 0 0,3-2 0,7-4-547,2 0 1,5-4 0,1-1-105,-13 8 0,2-3 1987,4-4 0,2-1-790,-6 7 1546,11-14-1546,32-38 0,-2 21 0,10-26 0</inkml:trace>
  <inkml:trace contextRef="#ctx0" brushRef="#br0" timeOffset="33426">18731 5922 24575,'30'18'0,"-1"0"0,1 0 0,6 6 0,2 3 0,0 1 0,-4-2 0,-5-2 0,-3-2 0,2 2-820,5 3 1,2 3 0,1-1 0,-3-3-274,-3-2 1,-3-3 0,0 0 947,11 12 0,1 0 230,-9-11 1,0 0 0,-3-1-86,-5-1 0,-2-1 557,8 2 1,-4-2-558,-14-9 0,6 5 0,-7-3 0,-4-7 0,-1 2 0</inkml:trace>
  <inkml:trace contextRef="#ctx0" brushRef="#br0" timeOffset="34200">20750 7608 24575,'-3'34'0,"-8"4"0,6-8 0,-1 3-792,-2 0 1,1 4 791,2 8 0,2 4 0,1-3-1639,-1-2 1,1 0 1517,1-2 0,2 3 0,-1-8 121,0 6 1165,3-7-1165,0-16 0,2-3 0,-1-8 674,0-1-674,2 0 3276,-3-5-3249,3-2 0,-6-3 0,2 0 0</inkml:trace>
  <inkml:trace contextRef="#ctx0" brushRef="#br0" timeOffset="35206">21944 7653 24575,'-21'18'0,"4"-7"0,-12 10 0,11-10 0,-12 12 0,8 1 0,5-5 0,-1 2-464,-13 14 464,15-13 0,0 0 0,-9 11 0,7-3 0,7-2 0,6-14 0,1 3 0,6-8 0,2-1 0,3 0 0,1 0 464,0 1-464,4 0 0,4 2 0,-3-1 0,3-1 0,-8-1 0,3-3 0,-1 1 0,12-1 0,-8-3 0,13-7 0,-11-1 0,8-22 0,-6-1 0,-7 5 0,-1-2-400,-1 1 1,0 0 399,0-4 0,1 1 0,1 2 0,0 1 0,7-17 0,-1 16 0,-5 10 0,-6 8 0,2-4 799,-5 2-799,0-2 0,-3 4 0,0-4 0,-4 0 0,0-4 0,-3 3 0,2 4 0,1 1 0,0 1 0,0 1 0,0 2 0,-1 2 0,-1 0 0,0 1 0,-2 0 0,-16 1 0,-10 8 0,1 1 0,-7 1 0,1 2-260,4 0 0,1 0 1,0 0-1,-1 0 1,0-1-1,4 0 1,3-1-1,0 0 0</inkml:trace>
  <inkml:trace contextRef="#ctx0" brushRef="#br0" timeOffset="68458">18366 12429 24575,'-8'-2'0,"0"0"0,-10 5 0,7 2 0,-6 3 0,1 4 0,6-3 0,-6 1 0,8-4 0,-1 0 0,1-1 0,0 1 0,-1-2 0,1 2 0,2-2 0,0 2 0,0 0 0,3-1 0,-1 1 0,4-2 0,0 0 0,0 2 0,-2-2 0,2 4 0,-2-1 0,2 1 0,0 0 0,0 0 0,5 4 0,-1-3 0,5 3 0,1 0 0,3 1 0,3 1 0,-3-2 0,-1-3 0,-4 0 0,0-3 0,1 0 0,6-4 0,-5 0 0,9-11 0,-13 3 0,1-15 0,-5 11 0,2-9 0,1 10 0,3-3 0,-4 3 0,2 1 0,-2 1 0,-2-6 0,0 5 0,-2-4 0,0 4 0,0 2 0,0-3 0,0 1 0,2 0 0,-1 1 0,0 1 0,-1 2 0,-2-2 0,0 1 0,-2-1 0,0 0 0,2 0 0,0-2 0,2-1 0,5 8 0,0 2 0,13 15 0,-6-3 0,9 9 0,-6-5 0,0-2 0,-3-3 0,-4-4 0,0 1 0,2 1 0,-1-2 0,-1 1 0,0-4 0,-3 0 0,1-1 0,-2 0 0,-4-4 0,-2-2 0,-1-1 0,-1-1 0</inkml:trace>
  <inkml:trace contextRef="#ctx0" brushRef="#br0" timeOffset="70733">13244 12540 24575,'-8'-3'0,"-2"4"0,-1 1 0,-1 5 0,4-3 0,0 4 0,-1-2 0,-6 6 0,6-4 0,-4 1 0,9-5 0,0 0 0,1 0 0,0 1 0,0-1 0,-5 5 0,2 4 0,-1 4 0,5-2 0,4-5 0,4-2 0,-1-2 0,3 2 0,2 4 0,4 5 0,2-2 0,-2-1 0,-4-6 0,-2-5 0,0-2 0,1-3 0,6-6 0,-5 2 0,7-10 0,-8 8 0,-1-4 0,0 0 0,-4 3 0,2-3 0,-2 3 0,-1 1 0,-2 0 0,-1-1 0,0 1 0,0 2 0,0-4 0,0 5 0,0-3 0,0 4 0,0-2 0,0-1 0,0 1 0,0 0 0,0 2 0,0-1 0,2 5 0,17 14 0,-3 2 0,8 6 0,-9-5 0,-1-1 0,1 1 0,0 0 0,-3-7 0,-5-4 0,-2-2 0,1 0 0,-6 0 0,2-2 0,-4 0 0</inkml:trace>
  <inkml:trace contextRef="#ctx0" brushRef="#br0" timeOffset="72620">8224 12387 24575,'-7'0'0,"1"0"0,2 0 0,0 0 0,-2 1 0,-1 4 0,-1 1 0,0 0 0,-1 2 0,1-1 0,1-1 0,0 2 0,0-4 0,-1 4 0,-11 4 0,8-2 0,-8 4 0,11-6 0,0 0 0,-1-1 0,3-1 0,-2 0 0,4 0 0,-4 2 0,5-1 0,-3 1 0,6-2 0,-2 2 0,2-1 0,0-1 0,0-2 0,2 2 0,0 0 0,2 0 0,6 6 0,-3-5 0,5 5 0,-4-4 0,-1-3 0,-1 1 0,0-4 0,4 4 0,-1-4 0,3 0 0,-1-7 0,-1-2 0,7-9 0,-7 2 0,2-1 0,-1 1 0,0-1 0,-2 1 0,0-2 0,-6 10 0,0 0 0,-1 1 0,3-1 0,-1 2 0,-2-2 0,-2 0 0,-6 1 0,3-1 0,-5 4 0,10 2 0,0 4 0,10 8 0,5 7 0,2 2 0,2 1 0,3 3 0,4 6 0,3 4 0,-1-3 0,-2-4 0,0-2 0,6 8 0,-4-3 0,-4-8 0,-15-13 0,1 1 0,-12-11 0,-31-7 0,21 3 0,-22-2 0</inkml:trace>
  <inkml:trace contextRef="#ctx0" brushRef="#br0" timeOffset="74529">3117 12461 24575,'-10'2'0,"-6"4"0,-27 14 0,15-8 0,-17 9 0,28-12 0,1 2 0,4-3 0,3-2 0,3-2 0,0 0 0,2 0 0,-2 1 0,1-3 0,-3 3 0,0 2 0,1 1 0,-1 2 0,4-1 0,1 10 0,2-8 0,2 6 0,2-9 0,3-1 0,0-1 0,2 0 0,-1-2 0,1 0 0,-4 0 0,4-1 0,2-2 0,-1-1 0,2-3 0,-2 0 0,2-6 0,-2 2 0,3-2 0,-4 1 0,0 1 0,1 1 0,-1 2 0,-2 0 0,0 0 0,-2-2 0,2 1 0,1-3 0,-1 4 0,2-4 0,-2 1 0,1-1 0,1 0 0,-2-1 0,2 1 0,1 0 0,-3 1 0,0 1 0,-4 0 0,5 0 0,-2-5 0,2 4 0,-2 0 0,-2 1 0,-1-1 0,0 1 0,-2-2 0,0 1 0,0 1 0,0-2 0,0 3 0,0-1 0,0 0 0,-2 2 0,0-4 0,-3 5 0,1-3 0,2 8 0,16 22 0,3 10 0,3-5 0,1 1-792,-3-1 0,0 1 792,6 0 0,2 0 0,-3-2 0,-1 0 0,0-4 0,0 0 0,14 11 0,-14-10 0,-3-3 0,-10-10 0,3 3 0,-11-13 1584,-1 0-1584,-7-2 0,2-2 0,2 2 0</inkml:trace>
  <inkml:trace contextRef="#ctx0" brushRef="#br0" timeOffset="78306">2876 16965 24575,'8'0'0,"-1"2"0,4-2 0,-3 2 0,4-2 0,3 2 0,-1 2 0,10-1 0,-12 0 0,10-5 0,-14 0 0,12-8 0,-4-1 0,-2 0 0,0 3 0,-8 6 0,-2 2 0,5-1 0,2 0 0,5-3 0,0 1 0,-5 1 0,-2-2 0,-4 3 0,-1 0 0,0 1 0,0 0 0,2-2 0,0-1 0,2 1 0,-1-2 0,-1 4 0,-2-2 0,-7 6 0,-1 0 0,-6 1 0,-1-1 0,-8-4 0,-4 0 0,-13 0 0,4 0 0,6 0 0,-6 0 0,13 1 0,-7 2 0,10 0 0,4-1 0,0-2 0,3 2 0,-2 0 0,4 0 0,5 0 0,45-2 0,-5-4-677,1 1 0,3 0 677,-12 1 0,-1-1 0,3 0 0,-2 2 0,7 1 0,-10-2 0,-22 3 0,-20 3 0,4 1 0,-18 4 1354,-1-2-1354,-1 4 0,-10-2 0,4 2 0,0-6 0,1-1 0,7-4 0,-11-10 0,18 8 0,-6-8 0,22 10 0,4 0 0,15-5 0,6 1 0,12-2 0,4-1 0,2 2 0,-8 1 0,-2-1 0,6-1 0,-1 3 0,-47 7 0,1 4 0,-21 2 0,11 1 0,-1-1 0,-17-3 0,12 2 0,3 0 0,6-9 0,9 2 0,40-8 0,6 0 0,-7 0 0,3 0-398,-2 1 1,1 1 397,-1-1 0,0 0 0,-2 1 0,-1-1 0,12 0 0,-15 1 0,-16 6 0,-50 9 0,18-4 0,-7-1 0,0 0 795,12-1-795,2-5 0,18 2 0,27-2 0,3-4 0,15 0 0,-18-3 0,-8 4 0,-42 9 0,-13 3 0,-8-1 0,4 3 0,2-1 0,1-6 0,26-1 0,9-3 0,22-9 0,1 0 0,12-4 0,-13 4 0,-25 11 0,-15 6 0,0 0 0,4 1 0,27-13 0,0 0 0,5-4 0,-5 4 0,-3 2 0,1 0 0,-6 2 0,0 0 0</inkml:trace>
  <inkml:trace contextRef="#ctx0" brushRef="#br0" timeOffset="81127">22966 7833 24575,'24'-2'0,"-4"-2"0,-11 2 0,-3 0 0,0-2 0,4 2 0,0-3 0,3 1 0,2 1 0,0-3 0,-4 5 0,4-4 0,-12 4 0,2 0 0</inkml:trace>
  <inkml:trace contextRef="#ctx0" brushRef="#br0" timeOffset="81961">23419 7565 24575,'27'-5'0,"-5"2"0,7-2 0,-16 4 0,5 1 0,-16 2 0,2 8 0,-8-3 0,-6 11 0,0-8 0,-14 7 0,4-5 0,-16 4 0,-1 0 0,4-4 0,-2 1 0,10-2 0,0-1 0,-3 1 0,3 0 0,2 0 0,22-7 0,14-5 0,19 0 0,12-2-485,-16 2 0,1 2 485,-2 0 0,2 2-141,5 5 0,4 3 0,-3 0 141,5 4 0,-2 1 0,9 4 0,-5 1 0,-3 4 0,-33-10 0,-2-6 0,-4 3 0,-2-4 949,-2 0-949,-3 1 444,-12 5-444,5-4 0,-21 8 0,11-8 0,-2-2 0,-16 9 0,13-5 0,2 0 0,9-1 0,1 1 0,13-8 0,2-2 0,0 0 0</inkml:trace>
  <inkml:trace contextRef="#ctx0" brushRef="#br0" timeOffset="82983">23142 7527 24575,'4'3'0,"0"-1"0,1-2 0,-1 0 0,2 0 0,0 1 0,6-2 0,-3 0 0,14-8 0,-5 3 0,3-2 0,-5 5 0,-1 0 0,6-1 0,-3 1 0,1 1 0,-4 0 0,-1 0 0,3-1 0,-3 0 0,-8 2 0,2-1 0,-6 2 0,0 0 0</inkml:trace>
  <inkml:trace contextRef="#ctx0" brushRef="#br0" timeOffset="85418">18775 12030 24575,'2'6'0,"0"1"0,0 5 0,0 2 0,2 3 0,-1-3 0,-1 1 0,-2-2 0,0 9 0,0 1 0,0 12 0,-3-4 0,2 17 0,-2-16 0,3 16 0,4-5 0,-4-10 0,7 2 0,-7-19 0,2-3 0,-2-3 0,0-4 0,2 0 0,-1-2 0,2 4 0,2-2 0,0 6 0,1 0 0,-1 1 0,-1-2 0,-1-4 0,-1-12 0,-2 1 0,1-10 0,0 6 0,1 0 0,0-1 0,0 1 0,5-11 0,-1 8 0,5-11 0,-2 13 0,7-11 0,-3 6 0,2 0 0,2 4 0,-9 8 0,5 3 0,-6 2 0,1 5 0,0-2 0,0 3 0,1-1 0,-1 0 0,0-1 0,-1 0 0,0 3 0,0 7 0,0 0 0,0 13 0,-4-15 0,0 7 0,-5-14 0,1 1 0,-3-1 0,2-2 0,-2 0 0,0-2 0,-6 2 0,3-1 0,-5 1 0,3-4 0,-2 2 0,2-3 0,-10 1 0,9-2 0,-4 0 0,8 0 0,0-2 0,0 0 0,-6-4 0,2 3 0,-5-3 0,2 6 0,0-2 0,-5 2 0,4 0 0,-11 0 0,11 0 0,-2-2 0,10-4 0,3 3 0,1-3 0</inkml:trace>
  <inkml:trace contextRef="#ctx0" brushRef="#br0" timeOffset="87809">13666 12091 24575,'16'21'0,"-5"-11"0,5 12 0,-6-10 0,-1 0 0,3 10 0,1 1 0,4 19 0,-2-10 0,-4-2 0,0 2 0,1 9 0,-5-15 0,-1-1 0,-4 12 0,-2 11 0,-2-20 0,1 17 0,-1-30 0,2-1 0,-2-8 0,-1-4 0,-1-4 0,2-1 0,0-3 0,4 0 0,-2-2 0,6-1 0,-1 1 0,3 0 0,3-2 0,2 1 0,3-2 0,14-7 0,-14 10 0,8-4 0,-16 12 0,-3 2 0,4 4 0,-1 4 0,9 21 0,0 5 0,-3-4 0,1 4 0,-2-3 0,-11-17 0,-1 1 0,0-7 0,-1 4 0,-6-4 0,-4-1 0,-5 3 0,-4-4 0,2-1 0,-28-12 0,-6-5 0,4 3 0,-5-4 0,5-2 0,23 7 0,13-5 0,9 4 0,4-8 0,-2 5 0,0-2 0,0 6 0,-4 4 0,2-2 0,-2 3 0,1 0 0,1 1 0</inkml:trace>
  <inkml:trace contextRef="#ctx0" brushRef="#br0" timeOffset="89557">8711 12290 24575,'15'43'0,"0"1"0,0-3 0,-2-1 0,-5-11 0,-2-1-939,2 3 1,-2 0 938,-3-2 0,-1 0 303,3 10 0,-1-2-303,-3 10 310,3-2-310,-4-30 0,-3-5 0,0-7 961,0-15-961,9-11 0,-1-3 0,10-4 0,-9 22 0,3-7 0,-3 8 0,6-7 0,-4 8 0,3-5 0,-7 11 0,1-2 0,-1 2 0,7-4 0,-3 1 0,4-1 0,-5 2 0,0 6 0,-1-1 0,0 3 0,-2 1 0,0 11 0,-1 4 0,-5 9 0,-2-2 0,-8 6 0,-1 2 0,-6-3 0,-5 1 0,7-18 0,-1-1 0,10-12 0,-8-6 0,6 0 0,-4-4 0,6 1 0,-4-4 0,6 1 0,-3 0 0,9 4 0</inkml:trace>
  <inkml:trace contextRef="#ctx0" brushRef="#br0" timeOffset="91639">3660 12347 24575,'2'21'0,"0"24"0,0-22 0,-1 25 0,4-18 0,-5 14 0,3-4 0,-3-7 0,-2-16 0,1-7 0,-1-1 0,2-1 0,2 2 0,-1-3 0,3 6 0,-1 0 0,0-3 0,1-2 0,-2-8 0,6-12 0,-3 4 0,3-6 0,-4 6 0,2-2 0,0 0 0,2-2 0,4 0 0,-3 3 0,1-1 0,5 4 0,-5 2 0,6 1 0,-2 7 0,-2 3 0,5 7 0,-8 1 0,0-2 0,-8-1 0,1-4 0,-2 0 0,-11 13 0,7-9 0,-12 9 0,10-14 0,-3-3 0,2-1 0,-4-2 0,-9 3 0,-4-3 0,3-1 0,2-2 0,12-1 0,1 0 0,2 0 0,4-1 0,-2 4 0,2 0 0</inkml:trace>
  <inkml:trace contextRef="#ctx0" brushRef="#br0" timeOffset="93689">3610 16906 24575,'-5'45'0,"-1"1"0,0 0 0,2-14 0,0 1 0,-2 3 0,-2 6 0,1 0 0,1-5 0,0 4 0,1-6 0,-6 8 0,6 5 0,1-44 0,2-14 0,-1-10 0,3 2 0,2-1 0,4 11 0,0 0 0,3-1 0,3-3 0,-3 5 0,3-3 0,-4 4 0,0 3 0,0-2 0,12 1 0,-9 1 0,8-1 0,-14 6 0,0 0 0,5 10 0,-4-4 0,5 3 0,-5 1 0,-1-1 0,-1 5 0,-8 6 0,-3-4 0,-5 1 0,2-4 0,-3 1 0,-2 5 0,3-8 0,-3 0 0,-2-9 0,-11-8 0,-5-2 0,5 2 0,-1-1-719,-16-5 1,0 0 718,12 5 0,2 0 0,2 3 0,1 0 0,-9 2 0,13 0 0,14 2 0,0-4 0,5 0 0,-1-8 1437,4 1-1437,4-3 0,9-12 0,-4 12 0,6-9 0,-7 13 0,-2 4 0,1-1 0,-4 4 0</inkml:trace>
  <inkml:trace contextRef="#ctx0" brushRef="#br0" timeOffset="95312">24020 7802 24575,'22'0'0,"-3"0"0,-13 0 0,0 0 0,-4 0 0,0 0 0</inkml:trace>
  <inkml:trace contextRef="#ctx0" brushRef="#br0" timeOffset="96030">24479 7618 24575,'25'8'0,"-1"0"0,22 5 0,-6 0 0,3 2 0,0 0 0,-5-1 0,4 2 0,-2 6 0,-43-12 0,-3-1 0,-16 7 0,-6-3 0,4-4 0,-1 0 0,-20 8 0,12-5 0,5-2 0,23-6 0,1 2 0,10 4 0,2-1 0,4 12 0,-2-7 0,2 20 0,-2-15 0,-1 21 0,0-3 0,-5-7 0,0 0 0,-6-21 0,-1-1 0,-1 0 0,-6 7 0,6-8 0,-5 4 0</inkml:trace>
  <inkml:trace contextRef="#ctx0" brushRef="#br0" timeOffset="103187">22505 8577 24575,'37'2'0,"0"0"0,-1 0 0,11 2 0,-11-3 0,6 1 0,-10-2 0,-11 0 0,-6 2 0,-5-1 0,-2 1 0,-4-2 0,5 0 0,-1 0 0,3 0 0,-2 0 0,-1-2 0,0 1 0,1-1 0,-5 2 0,0 0 0</inkml:trace>
  <inkml:trace contextRef="#ctx0" brushRef="#br0" timeOffset="104060">23523 8630 24575,'37'-4'0,"0"0"0,0 0 0,11 0 0,-3 3 0,-12 2 0,-2 3-546,-3 2 0,-1 1 546,17 7 357,-10 0-357,-12-2 0,-19 26 0,-11 8 0,-1-22 0,-4 2-820,-1 6 1,-3 6 0,-2 1 0,-2-7 802,-2-5 1,-3-5-1,-1 0 17,-7 7 0,-2 1 0,1-2 0,-2 3 0,-2-3 0,-5-5 0,-5 0 0,7-2 0,15-4 0,1-1 228,-27 8 0,13-9-228,38-14 0,27-10 0,2 1 0,3 0 0,2 1 1403,-6 4 0,0 1-1403,6-1 0,-1 2 0,-2 2 0,-1 2 0,-1-3 0,2 1 0,5 1 0,4 2 0,-3-2 0,4-1 0,-2-1 0,9 2 0,-5 0 0,-6-2 0,-29 0 0,-2 0 0,-1 0 0,-1 0 0</inkml:trace>
  <inkml:trace contextRef="#ctx0" brushRef="#br0" timeOffset="104788">24296 8831 24575,'-12'12'0,"-9"14"0,4-6 0,-2 1-966,-4 4 0,1 0 966,2 0 0,0-2 0,-10 10 623,13-9-623,5-2 319,1-5-319,1 2 0,5-8 0,3-2 990,4-5-990,36 0 0,-1-8 0,-3 3 0,2 1 0,-9-5 0,2 1 0,5 3 0,3 1 0,-1 0 0,5 0 0,-1 1-609,-3 1 0,1 1 0,-3 1 609,1 1 0,-3 1 0,-1 3 0,-1 0-149,-5-5 1,0-1 148,23 6 0,-23-9 0,-14-2 0,-12-8 0,-10-1 449,-3-8 1,3 10-1,3 1 1</inkml:trace>
  <inkml:trace contextRef="#ctx0" brushRef="#br0" timeOffset="105351">24567 8754 24575,'-1'47'0,"-1"0"0,0 0 0,0 1 0,-1 0 0,-2 0 0,0 3 0,-1-4 0,0-4 0,0-1 0,1-8 0,0 1 0,0-1-1269,2 5 1,1-2 1268,0 5 0,3-2 7,4-4 1,2-4-8,4 1 600,3 9-600,-6-33 0,-2-3 0,3 2 0,-5-5 0,0 0 0</inkml:trace>
  <inkml:trace contextRef="#ctx0" brushRef="#br0" timeOffset="129908">5235 10681 24575,'-28'1'0,"7"2"0,-24 11 0,16-3 0,6 3 0,1 2 0,-1-2 0,-1 15 0,20-19 0,6 4 0,2-7 0,3-2 0,-1-1 0,0 2 0,0-5 0,2 2 0,1-3 0,3 0 0,-3 0 0,3 0 0,0-2 0,-3 0 0,6-8 0,-2-1 0,0 0 0,3-4 0,-7 7 0,3-4 0,0 0 0,-3 3 0,3-1 0,-4 2 0,-2 2 0,-1 3 0,-20 50 0,6-8 0,-4 0 0,0 4 0,5 5 0,2-1 0,-2-17 0,1 0 0,1 12 0,0-3 0,-7-6 0,1-4 0,-2-12 0,3 1 0,3-10 0,-4 4 0,-5 2 0,-25 6 0,-2-1-410,16-10 0,-2-2 410,-19 7 0,12-6 0,-6-9 0,23 1 0,-5-32 0,22-1 0,3-17 0,6 10 0,6-1 0,6 4 0,5 0-640,-7 7 1,1-2-1,1 3 640,9-4 0,1 4 105,1 4 1,-1 4-106,1 1 0,12-1 0,-24 13 0,1 0 0,-2 6 1941,28 20-1941,-11-8 0,2 1 0,3 4 0,0 0-239,1-1 0,-2-1 239,-12-4 0,-1 0 0,17 5 0,-1 0 0,-13-5 0,-1-2 0,13 6 0,-3-2 0,-10-3 0,-8-4 0,-14 0 0,0-4 0</inkml:trace>
  <inkml:trace contextRef="#ctx0" brushRef="#br0" timeOffset="130991">5579 10751 24575,'6'30'0,"0"-6"0,2 24 0,-4-11 0,6 0 0,-4 11-2722,5-10 2722,2 11 0,-5-18 864,3-3-864,-7-12 448,-9-18-448,-3-12 0,-6-15 0,-2-13 1410,11 11-1410,-5 2 0,9 1 0,-1 14 0,4-7 0,1 12 0,1-3 0,0 4 0,2 0 0,1-1 0,1 1 0,0 0 0,1 1 0,-1-1 0,2-2 0,0-1 0,-1 0 0,-1 5 0,0 8 0,-2 3 0,5 3 0,16 28 0,-6-5-352,-4-4 1,-1 1 351,5 15 0,-5-6 0,-2-7 0,-4-12 0,-5-6 0,-1-4 0,-4 4 0,2-3 703,-2 3-703,2-4 0,-2 1 0,2-3 0,-2 0 0,0-6 0,12-24 0,-9 15 0,10-17 0</inkml:trace>
  <inkml:trace contextRef="#ctx0" brushRef="#br0" timeOffset="132439">6240 10298 24575,'10'12'0,"-3"-4"0,-1 1 0,-1-3 0,0 4 0,1 3 0,0 0 0,-4 2 0,0 10 0,-2 7 0,-4 18 0,-4-15 0,-2 5 0,-1 2 0,-1 4 0,0-2-873,1-11 1,0-1 0,1 2 872,-3 8 0,0 3 0,1-7 0,3-11 0,0-4 0,-8 22 0,8-21 0,1-9 0,5-15 0,-8-15 0,0-4 2617,-4-13-2617,6 10 0,-1 0 0,3 4 0,-3 0 0,2 0 0,0 3 0,2 6 0,1-3 0,1 4 0,0 1 0,-9-1 0,1 3 0,-4-2 0,-3 4 0,2 1 0,-12 6 0,11 1 0,-1 4 0,11-3 0,-6 9 0,4-6 0,-3 10 0,4-6 0,5 1 0,0-1 0,4-5 0,-2 0 0,2-2 0,0 2 0,2 1 0,4-1 0,4 4 0,-1-3 0,3 3 0,-4-4 0,0 1 0,1-1 0,1 2 0,-1-1 0,4 3 0,0-2 0,0-1 0,-1-3 0,0-1 0,-3-4 0,3 3 0,-4-4 0,0 0 0,1 0 0,9-5 0,-7 4 0,10-8 0,-13 8 0,6-4 0,-7 4 0,-24-14 0,13 12 0,-21-10 0</inkml:trace>
  <inkml:trace contextRef="#ctx0" brushRef="#br0" timeOffset="135178">10052 10623 24575,'-36'16'0,"0"0"0,2-1 0,4-1 0,1 0 0,9-2 0,2-1 0,11-2 0,1-1 0,4 0 0,7 11 0,1-8 0,5 7 0,5-2 0,-6-6 0,6 4 0,-8-8 0,0-4 0,0 0 0,1-2 0,-1 0 0,7-10 0,-1 3 0,3-10 0,-4 3 0,-2-1 0,-4 2 0,2 1 0,-2 4 0,4-8 0,-3 6 0,5-4 0,-8 8 0,3 6 0,-6 2 0,0 20 0,-2 11 0,-9 18 0,1-11 0,-3 2 0,3-11 0,0 1 0,-5 8 0,-1 1 0,3 1 0,-1-2 0,-2-5 0,-2 0 0,-2 7 0,0-3 0,-7 2 0,2-13 0,15-24 0,-7 0 0,4-4 0,-30-7 0,12 0 0,-11-1 0,22 3 0,11 5 0,1 0 0,-2-7 0,5-14 0,-3-16 0,6-8 0,4 8 0,0 0 0,6-13-400,-2 16 0,1 0 400,8-3 0,2 5 0,-7 13 0,6 2 0,-10 10 0,1 1 0,-3 4 800,1 2-800,1 0 0,3 3 0,2 2 0,12 7 0,-3-4 0,5 3 0,-11-9 0,-4 2 0,-4-4 0,1 2 0,-1-2 0,0 0 0,4 0 0,-5 0 0,3 0 0,-4 0 0,2 0 0,1 0 0,1 2 0,-2-1 0,0-1 0,1-3 0,-1 1 0,-3 0 0,-2 2 0</inkml:trace>
  <inkml:trace contextRef="#ctx0" brushRef="#br0" timeOffset="136469">10297 10720 24575,'0'37'0,"-2"-10"0,1-8 0,0-9 0,1 0 0,0-1 0,1-24 0,0 9 0,3-21 0,-3 11 0,3 4 0,-4 0 0,4 4 0,0-4 0,0-1 0,2 0 0,-2 1 0,1 3 0,2-1 0,0 3 0,7-4 0,-5 4 0,6-4 0,-2 3 0,3 1 0,-1 1 0,-2 3 0,6 21 0,-3 13 0,6 14-439,-12-20 1,-1 0 438,5 24 0,-3-12 0,-1 2 0,-2 9 0,0-1 0,-1-12 0,0-2 0,-1 2 0,0-8 0,-4-18 0,3-1 0,-4-2 877,-12 0-877,1-15 0,-3-5 0,12-13 0,3 10 0,4 4 0</inkml:trace>
  <inkml:trace contextRef="#ctx0" brushRef="#br0" timeOffset="137581">10954 10399 24575,'2'27'0,"-1"1"0,-4 9 0,3 5 0,2 9 0,0-5 0,-1-11 0,3-1 0,1 6 0,3 3 0,0-6 0,1-9 0,2-2 0,2 3 0,0-1 0,-1 1 0,4 2 0,-10-15 0,-9-8 0,-11-18 0,-5-14 0,-7-7 0,-8-9 0,6 5 0,10 9 0,0 1-262,-9-9 0,-3-4 1,6 9 261,8 9 0,10 10 0,-1 2 0,2 3 0,-1-1 0,0 2 0,2 2 785,-1 0-785,1 2 0,-4 0 0,2 0 0,-1 2 0,-4 6 0,7-1 0,-13 12 0,9-9 0,-6 6 0,6-8 0,-1 4 0,2-3 0,2 6 0,5-6 0,2 3 0,4-4 0,0 1 0,21 15 0,-11-11 0,11 11 0,-16-15 0,1 1 0,6 1 0,0 1 0,1-3 0,-7-1 0,0-4 0,-7-3 0,2-7 0,-7-2 0,2-4 0,-1 1 0,0 5 0,-1-1 0</inkml:trace>
  <inkml:trace contextRef="#ctx0" brushRef="#br0" timeOffset="165009">10252 2479 24575,'13'9'0,"17"3"0,5-1 0,9 1 0,0 1 0,-10-1 0,0 0 0,1 0-760,7 0 0,1-1 1,-6 1 759,-4-2 0,-12 3 730,-24 17-730,-6 4 0,-1-5 0,-2 1-513,-2-1 1,-2 0 512,-5 1 0,-3 0 0,1 1 0,-1-1 0,-4-1 0,0-1 0,4-3 0,-1-1 0,-13 6 0,2-2 0,-5 4 0,12-13 0,3-1 0,10-5 1088,3-3-1088,2-3 0,4-1 0,1-3 371,6-10 1,-1 4-1,3-6 1</inkml:trace>
  <inkml:trace contextRef="#ctx0" brushRef="#br0" timeOffset="165505">10153 2945 24575,'39'5'0,"1"1"0,0-3 0,-2 0 0,12 1-855,-22-4 0,1 0 855,21 0 0,-7 0 0,-17 0 138,-10 0 0,-12 0 1,-2 0-1</inkml:trace>
  <inkml:trace contextRef="#ctx0" brushRef="#br0" timeOffset="166123">10981 2516 24575,'-2'46'0,"-4"-8"0,4-5 0,0 7 0,0 0 0,-3 3 0,-2 0 0,0 0-1093,3-4 1,0-1 0,0 1 547,-1 2 0,1 1 1,-1-5 544,0-4 0,1-3 690,2 0 0,-1-3-690,-2 7 821,1-4-821,4-29 0,0-3 0,0-2 0,0-1 0</inkml:trace>
  <inkml:trace contextRef="#ctx0" brushRef="#br0" timeOffset="166508">10943 3029 24575,'4'-2'0,"2"0"0,24 2 0,-7-3 0,21 2 0,-9-6 0,6-5 0,0-2 0,-2 0 0,1-2 0,-7-1 0,-28 10 0,5-10 0,-10 2 0,2-1 0,-2 4 0,0 9 0</inkml:trace>
  <inkml:trace contextRef="#ctx0" brushRef="#br0" timeOffset="167031">11297 2501 24575,'3'50'0,"0"-1"0,1 1 0,-1-1 0,0-3 0,0 0 0,0-4 0,-2-6 0,-1 14 0,0-7 0,0-14 0,0-10 0,3-4 0,-3-6 0,4 2 0,-3-2 0,1-1 0,0-2 0,0-3 0,0-2 0,0-3 0</inkml:trace>
  <inkml:trace contextRef="#ctx0" brushRef="#br0" timeOffset="167789">11939 2560 24575,'-6'0'0,"0"0"0,-5 7 0,2 1 0,-4 5 0,-9 17 0,-1 4 0,-8 5 0,11-13 0,-3 4 0,0-2 0,-1-2 0,0-2 0,4-4 0,0-1 0,-10 11 0,18-16 0,16-15 0,1-4 0,7-8 0,-2 2 0,-3 5 0,-1 2 0</inkml:trace>
  <inkml:trace contextRef="#ctx0" brushRef="#br0" timeOffset="168151">11703 2856 24575,'12'4'0,"0"0"0,-3 0 0,-1 0 0,4 1 0,6 4 0,5-2 0,2 1 0,1-1 0,-1-2 0,23 3 0,-37-8 0,6 2 0,-10-2 0,-1 2 0,-2 2 0,-2-3 0,0 2 0</inkml:trace>
  <inkml:trace contextRef="#ctx0" brushRef="#br0" timeOffset="169121">11795 3031 24575,'-21'28'0,"10"-6"0,-3 11 0,1 3 0,0 5 0,1-14 0,0-2 0,2-1 0,-6-16 0,6-3 0,3-4 0,-5 1 0,4-2 0,-1 0 0,1 0 0,0 0 0,1 0 0,1 0 0,0 0 0,2 0 0,3 0 0,4 1 0,6 2 0,23 2 0,11 1 0,0-1 0,4-1 0,0 1 0,-1-1 0,0-1 0,3 0-820,-1 0 1,5-2 0,-2 0 0,-5-1 386,5-2 1,-3-2 432,-1 1 0,3 0 0,-8-1 0,7-3 0,1-1 0,-61-2 0,2 1 0,-3-4 819,6 7 0,1 2 0,4 2 0</inkml:trace>
  <inkml:trace contextRef="#ctx0" brushRef="#br0" timeOffset="170364">12720 2807 24575,'9'-3'0,"4"0"0,-6 2 0,5-1 0,-3 2 0,-1 0 0,0 0 0,0 0 0,1 0 0,3 0 0,-3 2 0,3 0 0,2 2 0,-10-1 0,1-1 0,-21-6 0,2 3 0,-8-7 0,6 5 0,-6-6 0,5 6 0,-2 0 0,8 3 0,-8 0 0,8 0 0,-11 0 0,5 4 0,4-3 0,-10 14 0,13-7 0,-2 7 0,10 1 0,7-4 0,14 28 0,-7-23 0,9 18 0,-12-26 0,0 3 0,3 0 0,-3-3 0,1 1 0,-4-2 0,-1-5 0,-1 2 0,0-3 0,0 1 0,4 2 0,-2-4 0,5 5 0,0-6 0,14 2 0,6-2 0,12 0 0,-7 0 0,-6 0 0,-12 0 0,-6 0 0,4 0 0,-8 0 0,-2 0 0,-6 0 0,-5 0 0</inkml:trace>
  <inkml:trace contextRef="#ctx0" brushRef="#br0" timeOffset="171007">12540 3307 24575,'5'4'0,"20"3"0,8 1 0,-8-3 0,4 0 0,6-1 0,11 0 0,4 0 0,-2-1 0,-6 1 0,-4 0 0,-5-1 0,4 0-820,10-1 1,6-1 0,-2 0 0,-7 1-282,-7 0 1,-4 0 1100,0-1 0,-2-2 1172,20-2-1172,-19 0 983,-16 0-983,-19 1 0,-5 2 0,-3 0 722,-1 0 0,10 0 1,-2 0-1</inkml:trace>
  <inkml:trace contextRef="#ctx0" brushRef="#br0" timeOffset="186246">24332 9714 24575,'-6'0'0,"0"0"0,1 0 0,-1 2 0,0 0 0,-2 2 0,-16 17 0,14-11 0,-13 13 0,17-17 0,-2 2 0,1-3 0,1 1 0,2 3 0,2-3 0,0 3 0,4-3 0,3 4 0,20 20 0,6-3 0,-2-2 0,0 0 0,8 2 0,0 1 0,-25-17 0,-4-2 0,4 3 0,3 8 0,-2-5 0,1 4 0,-8-11 0,0 0 0,0 4 0,-1-3 0,-1 2 0,-3-4 0,1-2 0,-1 3 0,1 2 0,-2 3 0,-2 5 0,1-5 0,-2-1 0,-2-2 0,1-3 0,-4 3 0,-2 2 0,0-3 0,-5 5 0,5-6 0,-3 2 0,6-5 0,-3 0 0,0-4 0,-5-3 0,1 1 0,-1-6 0,6 6 0,-1-7 0,0 4 0,1-3 0,0 1 0,2 2 0,4 0 0,-5-4 0,6 1 0,-4-5 0,1 3 0,3-1 0,-2 4 0,4 0 0,-2 1 0,2 1 0,0 0 0,-2 0 0,2 0 0,-2 0 0,0-1 0,0 3 0,-1-2 0,0 4 0,2-4 0,-2 4 0,2-4 0,-3 0 0,2-1 0,0-1 0,-2 2 0,4 0 0,-2 0 0,2 0 0,-2 1 0,1 0 0,0 0 0,-3-12 0,3-3 0,-2-2 0,1-2 0,2 13 0,-2-5 0,2 7 0,0 1 0,0 4 0</inkml:trace>
  <inkml:trace contextRef="#ctx0" brushRef="#br0" timeOffset="189852">24298 9800 24575,'10'-4'0,"-3"1"0,7 1 0,-5 4 0,1 2 0,2 5 0,-5-3 0,3 2 0,-5 0 0,0-1 0,1 3 0,-2 9 0,-5-5 0,-1 10 0,-8-8 0,1-3 0,1-1 0,0-5 0,1 0 0,-1 0 0,-2 1 0,3 0 0,-1-1 0,2-1 0,1 0 0,-1-2 0,2 4 0,2-3 0,-2 2 0,2 0 0,-2-1 0,1 0 0,-2 2 0,2-3 0,-3 6 0,-4-2 0,3-1 0,-3-2 0,4-4 0,1 0 0,-1 0 0,0 4 0,-2-1 0,-3 4 0,4-5 0,0 1 0,4-5 0,1 0 0</inkml:trace>
  <inkml:trace contextRef="#ctx0" brushRef="#br0" timeOffset="192160">24035 10548 24575,'-2'11'0,"-3"2"0,-2 12 0,-1 0 0,-1 6 0,3 12 0,1 1 0,-2-12 0,1-2 0,3 5 0,2-8 0,1-20 0,-5-3 0,0-2 0,-2-2 0,4 0 0</inkml:trace>
  <inkml:trace contextRef="#ctx0" brushRef="#br0" timeOffset="192527">23835 10764 24575,'26'0'0,"0"0"0,23 4 0,-19-1 0,3 0 0,10 1 0,-3 1 0,5 0 0,-7-3 0,-5 0 0,-18-2 0,14-2 0,-15 1 0,6-1 0,-11 2 0,-2 0 0</inkml:trace>
  <inkml:trace contextRef="#ctx0" brushRef="#br0" timeOffset="193338">24847 10686 24575,'-25'22'0,"1"-1"0,1-2 0,5-3 0,10 11 0,7-13 0,26 1 0,1-3 0,11 1 0,-1 0 0,2 0 0,-11-5 0,3 0 0,12 0 0,5 0 0,-4-2 0,-10-3 0,-2-1 0,14 1 0,-6-1 0,-14-2 0,-17 0 0,1 0 0,-3 0 0,4-2 0,-7 0 0,2-4 0,-5 3 0,0-1 0</inkml:trace>
  <inkml:trace contextRef="#ctx0" brushRef="#br0" timeOffset="193651">25057 10688 24575,'-6'49'0,"0"0"0,0 0 0,0 0 0,-1 0 0,1 0 0,0-1 0,0 1 0,0 0 0,0 0 0,3 2 0,1 3 0,1 1 0,0 2 0,0-1 0,1 0 0,1-2 0,0-3 0,1-4 0,0-4 0,2-6-1093,4 18 1,2-11 0,2 3 436,-2-2 1,3 5-1,0 0 1,0-5 0,0-13 387,17 5 1,-19-26-1,-8-10 1</inkml:trace>
  <inkml:trace contextRef="#ctx0" brushRef="#br0" timeOffset="207496">23893 12573 24575,'46'-7'0,"-1"0"0,0-1 0,1 1 0,-1 0 0,0 0 0,-1 0 0,-2 1 0,-1-1 0,0 1 0,1 1 0,1-1 0,1 0 0,0 0 0,-2 1 0,-4 1-689,2 1 1,-3 1-1,2 0 689,2 0 0,3-1 0,0 2 0,-6 1-1323,6 4 0,-4 2 1323,6-2 0,-4 2 0,7 3 1065,-21-3-1065,-4-4 0,-18 0 0,-2 0 0,-2-2 0</inkml:trace>
  <inkml:trace contextRef="#ctx0" brushRef="#br0" timeOffset="208152">23963 12720 24575,'11'8'0,"-3"1"0,3 8 0,-2 6 0,1 6 0,2 1 0,0 3 0,0 3 0,2 8 0,-1 3 0,1 0-1093,-1-3 1,1 0 0,-2-1 856,-1-3 0,-1-2 0,-1 0 236,-1-1 0,-2 0 0,1-3 373,0 2 1,1 0-374,-2 3 0,0 3 0,0-4 0,1-5 0,0-2 0,1 5 0,-1-3 0,-1-6 0,-11-52 0,-6-26 0,1 7 0,1 10 0,-1-10 0,0 0 0,0 0 0</inkml:trace>
  <inkml:trace contextRef="#ctx0" brushRef="#br0" timeOffset="209023">24306 13010 24575,'8'-2'0,"4"0"0,31-2 0,2 3 0,2 1 0,-7-3 0,3 2 0,7 3 0,5 3 0,-9 0 0,3 3 0,-6-2 0,-8 1 0,-24-1 0,-2-5 0,-5 4 0,-2 9 0,-2 10 0,-2 4 0,-3 21 0,-4-2 0,-2 0 0,4-19 0,-1-1 0,-8 17 0,0-1 0,-2-2 0,6-13 0,0-1 0,-11 6 0,9-13 0,-9 3 0,14-16 0,-3 3 0,3-4 0,1 1 0,0-1 0,1-4 0,1 0 0,4 0 0,-2-2 0,2 2 0,7-2 0,20 0 0,13 0 0,8 4 0,2 1 0,-15-4 0,0 0-745,18 3 0,-2 1 745,-19-3 0,-2 0-178,8-2 0,-2 1 178,3 5 0,-4-4 0,-52 19 0,-24 4 0,10-1 0,-4-6 0</inkml:trace>
  <inkml:trace contextRef="#ctx0" brushRef="#br0" timeOffset="211238">5586 16954 24575,'20'-6'0,"1"2"0,-12 0 0,2 3 0,-4 0 0,-29 8 0,-23 7 0,6-2 0,7-1-254,-8 1 1,-10 3 0,15-5 253,21-5 0,-2-1 0,16-4 0,18-8 0,4-2 0,3-2 0,4 0 0,20-3 760,-5-1-760,-13 11 0,-8-2 0,-13 3 0,16-5 0,-19 7 0,10-2 0,-20 7 0,-28 12 0,-12 2 0,15-6 0,0 0 0,-4 0 0,16-5 0,14-6 0,12-7 0,3 0 0,10-11 0,-13 9 0,-4 1 0,-36 19 0,-6-3 0,8 1 0,-1-1 0,-20-3 0,12 2 0,11-6 0,8 2 0,13-4 0,8-11 0,-1 8 0,4-7 0</inkml:trace>
  <inkml:trace contextRef="#ctx0" brushRef="#br0" timeOffset="212916">5278 11730 24575,'38'-8'0,"-11"4"0,14-6 0,-11 1 0,13-1 0,1 2-1158,-1 0 1158,6 3 0,-17-2 378,8-1-378,-23 3 192,2-1-192,-9 4 0,-13 0 0,-10-1 588,-16 2-588,-14-3 0,-8 4-598,23 0 1,-1 0 597,-1 3 0,-2-1 0,-13-2 0,0 1 0,12 3 0,2 0 0,-6-2 0,5 0 0,8 2 0,14-2 0,4-2 0,16 0 0,-5 0 0,8 0 0,-9 0 0</inkml:trace>
  <inkml:trace contextRef="#ctx0" brushRef="#br0" timeOffset="217356">3008 16192 24575,'4'2'0,"5"2"0,-4-1 0,4 2 0,-3-4 0,-1 2 0,0-2 0,1 1 0,-2-2 0,0 2 0,0-2 0,0 2 0,0-2 0,1 0 0,-1 0 0,-2 0 0,0 0 0</inkml:trace>
  <inkml:trace contextRef="#ctx0" brushRef="#br0" timeOffset="218324">3633 16233 24575,'25'12'0,"-11"-7"0,16 3 0,-22-10 0,9 1 0,-12 0 0,1 1 0,-4 0 0</inkml:trace>
  <inkml:trace contextRef="#ctx0" brushRef="#br0" timeOffset="219396">4199 16219 24575,'9'-3'0,"-1"2"0,-4 1 0,0 0 0,2 0 0,0 0 0,2 0 0,1 0 0,-3 0 0,0 0 0,-2 0 0,0 0 0,0 0 0,0 0 0,2 1 0,1 0 0,1 1 0,4 0 0,0-2 0,1 2 0,-1-2 0,-6 2 0,-3-2 0,-2 0 0,-3-2 0</inkml:trace>
  <inkml:trace contextRef="#ctx0" brushRef="#br0" timeOffset="220560">4990 16194 24575,'19'0'0,"-5"2"0,-4-1 0,-2 0 0,-2 1 0,3-1 0,2 0 0,6-1 0,-4-1 0,1 0 0,-8-3 0,-2 4 0,-2-2 0,0 2 0</inkml:trace>
  <inkml:trace contextRef="#ctx0" brushRef="#br0" timeOffset="221088">5659 16250 24575,'10'3'0,"-1"-2"0,8 1 0,-7-1 0,6 0 0,-8-1 0,-1 0 0,2 0 0,-4 0 0,5-1 0,-2-2 0,-3 1 0,1 0 0</inkml:trace>
  <inkml:trace contextRef="#ctx0" brushRef="#br0" timeOffset="224625">4975 12282 24575,'32'-5'0,"-10"1"0,22-1 0,-13 2 0,17 1 0,-14 0 0,6 0 0,-2-1 0,12-3 0,0 0 0,-12 2 0,0 0 0,-3 0 0,2-2 0,-10 1 0,-15 4 0,-2-1 0,3 1 0,-4-1 0,0 2 0,13 0 0,-7-1 0,13 0 0,-11-1 0,-5 0 0,0 2 0,-4-2 0,1 2 0,-1 0 0,0-2 0,0 2 0,-1-2 0,-1 2 0,-2 0 0,0 0 0,2 0 0,-2 0 0,4 0 0,-1 0 0,1 0 0,6 0 0,-7 0 0,-4 0 0,-7 0 0,-6 0 0,4 0 0,0 0 0,-1 0 0,-8-2 0,4 2 0,-4-2 0,3 2 0,2 0 0,0 0 0,4 0 0,2 0 0,0 0 0,-6-3 0,1 3 0,-1-3 0,0 3 0,4-1 0,-3 0 0,1-1 0,0 2 0,-4 0 0,-13 4 0,-7 0 0,-12 0 0,-6 3 0,0-6 0,14 3 0,4-4 0,23 0 0,-3 0 0,5 1 0,-1 0 0,2 1 0,-1-2 0,-4 1 0,3 0 0,-2 1 0,2-2 0,4 0 0,-4 2 0,1-2 0,-1 2 0,0-2 0,5-2 0,-1 1 0,6 0 0</inkml:trace>
  <inkml:trace contextRef="#ctx0" brushRef="#br0" timeOffset="226340">10123 12269 24575,'50'3'0,"1"1"0,-17-3 0,0-1 0,6-3 0,5-2 0,-4 0 0,-2 0 0,-2-1 0,2-1 0,-3-1 0,9 3 0,-25 2 0,-8 0 0,-3 0 0,3 1 0,0-2 0,-5 4 0,3-2 0,2 4 0,-3 1 0,4 1 0,-7 1 0,0-3 0,2 1 0,1 0 0,6 3 0,-5-2 0,7 3 0,-5-3 0,17 8 0,-13-6 0,16 8 0,-22-8 0,5 1 0,-7-1 0,0-2 0,1 0 0,-1 1 0,0-1 0,-5-2 0,-2 0 0,-14-2 0,1-5 0,-19-5 0,-2-2 0,13 2 0,-6 0 0,1-1 0</inkml:trace>
  <inkml:trace contextRef="#ctx0" brushRef="#br0" timeOffset="227941">15141 12199 24575,'43'4'0,"0"-1"0,0 0 0,8 1 0,-1 1 0,-15-1 0,2 1 0,-3 0-1639,11 2 1,-2 0 1373,2 1 0,-2-1 265,-1 0 0,-2 0 163,-11-5 0,-1 1-163,22 5 0,-1-7 0,-12 6 810,-1-6-810,-16 4 0,-3-5 0,-14 2 1929,-3-2-1929,-24 0 742,8 0-742,-32 0 0,6-2 0,-5 0 0,2 0 0,-4 0 0,-2 0 0,10 0 0,-1 0 0,1-1 0,1 1-824,-4 0 0,2 0 1,5 1 823,-3-2 0,11 1 0,17 2 0,2 0 0,1 0 0,1 0 0,2 0 0,1 0 2471,1 0-2471,0 0 0,4 0 0,23 8 0,14 2 0,6-2-468,0 3 1,1 0 467,-1-6 0,-8-1 0,-13-4 0,-11 0 0,-46 0 0,18 0 0,-29-2 0,39 1 0,1 0 0,4 1 0</inkml:trace>
  <inkml:trace contextRef="#ctx0" brushRef="#br0" timeOffset="229118">20253 12322 24575,'-4'-4'0,"5"-2"0,0 1 0,11-1 0,11 4 0,3 0 0,4 0 0,1 0 0,11-3 0,-8-1 0,5-3 0,-5 2 0,15-5 0,-10 0 0,-3 1 0,-18 5 0,-6 2 0,-6 2 0,-5 2 0,-6 0 0,0 2 0,-2-1 0,10 2 0,27 2 0,-18-2 0,19 2 0</inkml:trace>
  <inkml:trace contextRef="#ctx0" brushRef="#br0" timeOffset="237376">10753 5304 24575,'0'45'0,"0"-14"0,2 9 0,0-14 0,1-16 0,1 9 0,-2-7 0,3 1 0,-1-1 0,2-2 0,0-1 0,1 1 0,0 0 0,-2-1 0,9 11 0,-5-5 0,4 4 0,-6-3 0,-3-5 0,-1-1 0,-1-2 0,-2-4 0,1 6 0,2-3 0,-1 5 0,2 0 0,-2-3 0,0 1 0,0-2 0,-2 4 0,0-3 0,0 3 0,0-6 0,-2-2 0,0-2 0,-2 0 0,-1 0 0,1 0 0,0 4 0,2 4 0,-2-2 0,4 5 0,-4-2 0,3-2 0,0 0 0,1-5 0,0 1 0,-2-1 0,1-2 0,-1 0 0</inkml:trace>
  <inkml:trace contextRef="#ctx0" brushRef="#br0" timeOffset="238713">10831 6227 24575,'-8'0'0,"1"2"0,3 2 0,2 2 0,2 13 0,2 10 0,-1 3 0,3-4 0,1 4 0,-2-22 0,2 11 0,-2-16 0,1 5 0,-2-5 0,2 39 0,-1-22 0,-1 27 0,0-33 0,-2-7 0,0-1 0,0-1 0,0 3 0,0-2 0,0 1 0,0 2 0,0-2 0,-2 2 0,2-2 0,-4-2 0,2-1 0,0 2 0,0-2 0,2 3 0,0-1 0,0 3 0,0-1 0,0 1 0,-4 3 0,1-10 0,-1 5 0,2-11 0</inkml:trace>
  <inkml:trace contextRef="#ctx0" brushRef="#br0" timeOffset="240142">8509 5415 24575,'-3'12'0,"2"3"0,-3 15 0,0 19 0,-4-9 0,2-1 0,1-1 0,-1-7 0,0 12 0,6-35 0,0-3 0,-2 8 0,0 2 0,-2-2 0,1 3 0,0-8 0,2 1 0,-2 1 0,-2 2 0,1-1 0,-2-1 0,0 0 0,3-5 0,-3 4 0,6-4 0,-2 5 0,4-4 0,-2 3 0,2-2 0,-2-4 0,0 1 0</inkml:trace>
  <inkml:trace contextRef="#ctx0" brushRef="#br0" timeOffset="241342">8467 6242 24575,'-5'28'0,"4"-5"0,-4 23 0,4-14 0,2-1 0,-1 7 0,0-7 0,0-2 0,0-12 0,1 2 0,3 2 0,6 0 0,-3 3 0,4 2 0,-7-14 0,1 5 0,-4-10 0,0 6 0,-1-4 0,0 3 0,2 0 0,-1-3 0,2 6 0,0-4 0,-1 0 0,0-1 0,-2-6 0,-2 2 0,1-2 0,-4 0 0,4 2 0,-3-1 0,4 1 0,-4 1 0,2 0 0,-4 3 0,1-5 0,3-1 0,0-4 0</inkml:trace>
  <inkml:trace contextRef="#ctx0" brushRef="#br0" timeOffset="242966">6362 5306 24575,'-15'0'0,"8"2"0,-10 7 0,6 15 0,0-3 0,-4 24 0,9-25 0,-2 9 0,1-13 0,2-4 0,-3 1 0,3 2 0,-2-3 0,4 1 0,-1-4 0,3-3 0,-1 6 0,2-5 0,0 5 0,0-4 0,0-3 0,0 4 0,0-4 0,0 5 0,0-6 0,0 8 0,0-2 0,-5 14 0,2-10 0,-5 5 0,3-7 0,1-3 0,-1 2 0,3-4 0,-2-1 0,2-2 0,0 0 0,-2-2 0,2 2 0,-4-2 0,3 0 0,-1 0 0</inkml:trace>
  <inkml:trace contextRef="#ctx0" brushRef="#br0" timeOffset="244137">6154 6340 24575,'0'6'0,"0"2"0,0-2 0,0 6 0,-4 13 0,3 12 0,-3-8 0,-2 0 0,0 11 0,-7 1 0,8-15 0,1-2 0,-4 1 0,1 22 0,4-35 0,0-4 0,2 0 0,-1 4 0,2-3 0,-1 3 0,0-4 0,-4 4 0,4-2 0,-3 2 0,2-4 0,2-2 0,-2 0 0,4 0 0,-2-1 0,2 1 0,-2-2 0,0 2 0,0 0 0,0 4 0,-2-3 0,0 1 0,-1-4 0,0 0 0,0 0 0,-1 0 0,0-2 0,0 0 0,0-4 0,0 0 0,-3-2 0,5 2 0,-2 0 0</inkml:trace>
  <inkml:trace contextRef="#ctx0" brushRef="#br0" timeOffset="245462">4042 5374 24575,'-6'10'0,"-4"11"0,-2-1 0,-1 4 0,-3 9 0,0 2 0,-6 5 0,5-1 0,1 1 0,-5 4 0,6 0 0,4-19 0,0 0 0,-6 13 0,-4 5 0,5-8 0,3-10 0,1 0 0,2-14 0,6-2 0,0-3 0,4 0 0,0-2 0,0 0 0,0-2 0,0 0 0</inkml:trace>
  <inkml:trace contextRef="#ctx0" brushRef="#br0" timeOffset="246835">3756 6267 24575,'2'12'0,"-2"-3"0,2 3 0,0-4 0,-2 11 0,2-8 0,-2 11 0,-7 9 0,6-10 0,-10 20 0,-1 1 0,6-15 0,-3 4 0,1-1 0,4-17 0,-2 4 0,1-3 0,-1-1 0,4-5 0,0-1 0,0 1 0,0 4 0,4 31 0,-5-23 0,7 23 0,-8-33 0,4-1 0,0-1 0,-2-2 0,2-2 0,0-2 0,0 2 0,2-2 0,-5 8 0,3 1 0,-4-1 0,1 0 0,-3-8 0,4 0 0,-2-2 0</inkml:trace>
  <inkml:trace contextRef="#ctx0" brushRef="#br0" timeOffset="346065">5369 9842 24575,'-15'0'0,"3"0"0,-12 0 0,12 0 0,-8 6 0,-13 12 0,5 1 0,-13 10 0,20-10 0,2 0 0,9-7 0,-7 7 0,8-2 0,0 4 0,5-4 0,6-2 0,0-6 0,2 3 0,4 4 0,-1-6 0,3 6 0,2-4 0,-3-3 0,3 3 0,-6-6 0,2 2 0,0-2 0,1 3 0,8 4 0,-6-5 0,4 3 0,4-4 0,1 0 0,8 0 0,-5 0 0,-7-5 0,2 1 0,-8-3 0,6-2 0,10-6 0,-12-2 0,13-3 0,-19 3 0,-2 2 0,2-4 0,-5 2 0,7-11 0,-9 11 0,5-5 0,-6 7 0,2 1 0,-2-1 0,2 0 0,-2-1 0,4-6 0,-2 4 0,1-4 0,-2 6 0,-1-3 0,0 3 0,-2-13 0,0 7 0,-3-1 0,3 7 0,-9 1 0,3 1 0,-7-6 0,7 7 0,2 2 0,-2-2 0,5 4 0,-4-3 0,0 0 0,2 4 0,-2-3 0,1 2 0,-1 2 0,1-2 0,0 0 0,1 2 0,1-2 0,0 2 0,-4 0 0,3 0 0,-5 0 0,6 0 0,0 0 0,2 0 0</inkml:trace>
  <inkml:trace contextRef="#ctx0" brushRef="#br0" timeOffset="346944">10471 9900 24575,'6'26'0,"-3"-8"0,9 23 0,-6-22 0,4 11 0,-7-20 0,1-2 0,-4-6 0</inkml:trace>
  <inkml:trace contextRef="#ctx0" brushRef="#br0" timeOffset="347788">15961 9732 24575,'2'2'0,"2"4"0,-3 6 0,-5 30 0,-1-14 0,0 12 0,3 1 0,4-7 0,2 16 0,6-34 0,-5-10 0,1 2 0,-2-4 0,2 1 0,-3-4 0,0-1 0</inkml:trace>
  <inkml:trace contextRef="#ctx0" brushRef="#br0" timeOffset="348284">19426 9449 24575,'24'9'0,"0"1"0,12 4 0,-27-6 0,-3-3 0,-1 2 0,2 1 0,4 23 0,-2-8 0,-1 7 0,-1 2 0,2 8 0,-3-15 0,-1 0 0,0 10 0,2 1 0,-3-5 0,4 4 0,-4-6 0,-1-5 0,-3 3 0,2 0 0,-1-6 0,0 4 0,-2-17 0,0-1 0,-1-5 0</inkml:trace>
  <inkml:trace contextRef="#ctx0" brushRef="#br0" timeOffset="349942">6269 9760 24575,'5'24'0,"-1"1"0,-4-7 0,0 6 0,0 11 0,-5 8-1200,0 8 1200,-1-23 0,-1 0 0,-6 17 202,-1 2-202,4-22 0,5-1 0,3-12 0,2-4 0,2 1 902,-2-1-902,2-2 96,-2 0-96,0-2 0,0-1 0,0-2 0</inkml:trace>
  <inkml:trace contextRef="#ctx0" brushRef="#br0" timeOffset="351204">10611 9941 24575,'-29'-3'0,"-6"2"0,10-2 0,-2 3 0,7 4 0,-1 4 0,3 5 0,4 0 0,6 8 0,2-1 0,1 9 0,2-9 0,10 7 0,-2-16 0,6 7 0,1-8 0,6 6 0,4-3 0,1 0 0,2-4 0,8-9 0,-3 4 0,16-9 0,-19-1 0,0-3 0,-13 2 0,-10 1 0,-1-4 0,-2 3 0,-2-16 0,-1 12 0,-3-8 0,1 11 0,0-1 0,-2 1 0,-4-4 0,-3-1 0,0 2 0,2 1 0,7 8 0,2 0 0</inkml:trace>
  <inkml:trace contextRef="#ctx0" brushRef="#br0" timeOffset="354673">10541 9731 24575,'3'35'0,"-1"1"0,3-3 0,-1-1 0,-3 4 0,-1 3 0,0 1 0,0 2 0,0-2 0,-1 3 0,0-1 0,0-4 0,-1 2 0,1-5 0,3 12 0,-2-20 0,0-12 0,-4-50 0,-3-7 0,5 6 0,1-5 0,0 3 0,-2 1 0,1 0 0,2-16 0,0 5 0,0 14 0,0 9 0,6 52 0,2 16 0,-4-19 0,0 2-507,3 7 1,1 4 0,0-3 506,-1-1 0,1-4 0,9 16 0,-5-13 0,-4-16 0,-3-12 0,-1-4 0,6-26 0,-2-1 0,1-22 660,-5 0-660,-4-2 0,0 23 0,0 0 0,-1-1 0,-2 1 0,-2 0 0,-1 2 0,-2-13 0,-2 13 0,8 16 0,2 8 0,0 0 0</inkml:trace>
  <inkml:trace contextRef="#ctx0" brushRef="#br0" timeOffset="356077">16026 9776 24575,'-20'2'0,"9"1"0,-8 1 0,11 0 0,-1 0 0,1 2 0,0 0 0,-1 2 0,-2 2 0,-2-1 0,-9 4 0,8-3 0,-13 12 0,17-11 0,-8 8 0,11-11 0,-4 4 0,3 1 0,-6 3 0,5-4 0,1 0 0,2-4 0,4 0 0,0-1 0,2 0 0,0 0 0,5 8 0,-1-4 0,9 8 0,-6-10 0,5 1 0,-4-4 0,1-2 0,3 0 0,4 2 0,-2 1 0,13 3 0,-13-4 0,6 0 0,-8-4 0,-3-4 0,-1 0 0,0-4 0,-3 1 0,2-3 0,-2-2 0,11-21 0,-9 14 0,7-13 0,-14 23 0,4-1 0,-4 4 0,4-2 0,-2-2 0,2 3 0,-2-7 0,0 5 0,-2-3 0,0-2 0,-2-1 0,2 3 0,-2 0 0,-2 6 0,3 0 0,-4-1 0,1 1 0,-1 0 0,-29-11 0,8 14 0,-1 1 0,-14-11 0,-3 15 0</inkml:trace>
  <inkml:trace contextRef="#ctx0" brushRef="#br0" timeOffset="362032">14703 6754 24575,'24'0'0,"10"-4"0,16 3 0,-9 2 0,0 2 0,-12-1 0,-1 2 0,8 3 0,-4 2 0,-6 0 0,-8 2 0,-2 28 0,-9-14 0,-2 25 0,-24-13 0,-10-5 0,-6-1 0,2-5 0,-2-1-422,4-2 0,-3 1 0,-1-3 422,-4-4 0,-2-4 0,-1-1 0,-3 3 0,-1 0 0,0-2 0,-3-2 0,-1 0 0,3-1 0,-5 1 0,7-1 0,13-6 0,11 0 309,16-2-309,7-4 0,27-7 0,12-3 0,-14 3 0,4 1-656,3 1 1,7-1-1,4 0 1,-1 1 0,-5 2 279,-3 1 0,-3 2 0,4 1 376,6 2 0,6 0 0,-1 2 0,-10 0 0,-10 0 0,-4 5 0,6 16 0,-9 8 0,-24 1 0,-7 2 0,6 4 0,-3 2-464,-10-3 0,-6 3 1,2-4 463,1-3 0,-1-3 0,0-4 0,-2 1 0,0 0 0,0 0 0,0 0 0,1-3 0,-8 4 0,-1-1-535,-4 6 0,-1-2 535,9-10 0,2-2 1638,0 1 0,3-2-1478,-4 7-160,4 1 0,22-21 625,8-30 0,-6 19 0,7-22 0</inkml:trace>
  <inkml:trace contextRef="#ctx0" brushRef="#br0" timeOffset="363077">15230 6768 24575,'-8'0'0,"1"0"0,5 2 0,25 2 0,11 3 0,9 4 0,8 1 0,-15-6 0,3-1 0,1 2-260,3 4 0,2 1 0,1 1 0,-5-2 260,-3-3 0,-4 0 0,0 0 0,3 2 0,-1 1 0,-11 0 0,-16 1 0,-7-4 0,0 10 0,-22 23 0,-4-19 0,-9 2 0,-4 1 0,4-2-1093,0 1 1,1 0 0,-4 0 945,-4 0 1,-6 1 0,0-2 0,6-4 146,-4-1 0,4-4 0,7-2 0,3 0 0,-7 2 833,14-4-833,13-6 0,15-4 0,24-6 0,17-4 0,-3 1 0,-7 3 0,2-1 331,-1 1 1,5-1 0,1 0-1,-6 3-331,3 0 0,-3 3 0,1 0 0,0 2 0,-5 3 0,0 0 0,0-2 0,-3 2 0,5 11 0,-12-3 0,-24 13 0,-6 3 0,-6 5 0,-6-1 0,-8 6 0,0-3-321,-8 0 0,-4-1 321,8-5 0,-3 3 0,-1 0 0,3-3 239,3-6 1,2-2 0,0-1-240,-2 3 0,1 1 0,2-5 0,-15 5-454,19-10 1,-1 0 453,-2-2 0,-1 0 0,-4 3 0,2-2 0,-11 0 0,9-2 636,12-8-636,18-7 0,-8 2 0,13-3 0</inkml:trace>
  <inkml:trace contextRef="#ctx0" brushRef="#br0" timeOffset="364078">16282 7273 24575,'-5'26'0,"1"0"0,1-1 0,1 2 0,-1 10 0,2 2 0,0-8 0,2 0 0,-1-3 0,1-2 0,2 5 0,-1-23 0,2 1 0,-4-3 0,2-9 0,2-28 0,1 1 0,0-6 0,1 0-367,2-9 0,1-1 367,1 10 0,2-4 0,1 1 0,0 6 0,6-4 0,1 6 0,2-2 0,-1 6 0,5 8 0,-14 17 0,-2 22 0,8 11 0,-8-7 0,-1 3 0,4 4 0,0 5 0,-1-3-448,-2 1 1,-2-1 447,1 0 0,0 2 0,-3-2 0,-2-5 0,-4 0 0,-2 6 0,0-2 0,1 6 0,-4 0 0,5-32 0,2-6 0,11-24 0,14-14 0,4-6 0,-12 10 0,0-1-543,5-5 1,4-3 0,-5 7 542,-9 12 0,-1 3 0,3-5 0,0 3 0,4 11 0,-4 2 0,-4 10 0,-6-2 0,0 2 3256,0 3-3256,12 10 0,6 14 0,7 9 0,-14-12 0,-2 3 0,1 8 0,-1 0 0,-3-11 0,-1 1 0,4 15 0,-2 0 0,0 0 0,-7-15 0,-1 0 0,1 1 0,-6-9 0,2-8 0,-2-3 0,-6-4 0,5 0 0,-5-4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5T17:26:25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11512 7161 24575,'11'0'0,"5"2"0,8 0 0,-3 1 0,6-1 0,-10-2 0,2 0 0,9 0 0,22-7 0,-15 2 0,3 0 0,11-4 0,2 0-816,-10 3 1,0 2 815,-2-3 0,-3 1 0,13 5 0,-6-6 0,-14 6 0,-1 1 0,3-4 0,7 4 0,-20 0 0,8 0 0,24 0 0,-21 0 0,1 0 0,3 0 0,-1 0 39,1 0 1,-2 0-40,20-4-470,-17 2 0,0 0 470,7-6 0,-14 5 0,1 2 0,0-1 0,-2 0 0,4 2 0,14 0 0,-29 0 1475,1-1-1475,-3 0 1017,6-1-1017,-3 2 0,-2 0 0,2 0 0,-5 3 0,2-3 0,3 5 0,-4-5 0,3 5 0,-6-5 0,3 2 0,-3-2 0,-1 0 0,-2 2 0,2 0 0,20 0 0,18-4 0,1 1 0,-20-1 0,-2 0 0,-2 2 0,5 0 0,-14-1 0,15 0 0,-9-1 0,30 2 0,-22 0 0,13-2 0,-28 2 0,6-4 0,-2 4 0,0-2 0,6 2 0,-10 0 0,3-2 0,-1 2 0,-2-2 0,3-1 0,-4 3 0,-2-3 0,-4 3 0,-2 0 0,11 0 0,15-4 0,16 0 0,-8-1 0,-2 0 0,-24 4 0,-2-1 0,-4 2 0,-2 0 0,2 0 0,-1 0 0,1 0 0,14 0 0,-12 0 0,12-1 0,-18 0 0,0-1 0</inkml:trace>
  <inkml:trace contextRef="#ctx0" brushRef="#br0" timeOffset="19771">6306 9528 24575,'-33'-4'0,"1"0"0,28 6 0,41-2 0,1 2-394,1-2 1,4 0 393,4 0 0,2 0 0,-10 2 0,1 0 0,2-1-820,-4-3 1,2 0 0,0-1 0,-1 1 649,7 3 1,0 1 0,-1-2 169,-3-3 0,-1-1 0,-1 1-807,6 3 0,-2 0 807,-3 2 0,2 1 0,-2 0 0,4 1 0,-3 0 0,9 1 0,-1 2-608,-7-2 0,2 0 0,-4 0 608,3-2 0,-3 0-50,-1 0 0,-3-1 50,6-1 3093,-8 0-3093,-33 1 1747,-27 4-1747,-8-4 0,6 1 0,-4 0 0,-2-2 0,-4-1 0,1-1-281,-13 1 0,-2 0 281,8 1 0,-3 0 0,-4 2 0,4 2 0,-5 1 0,-1 1 0,0 1 0,5-2 0,-4 2 0,3-1 0,-3 1-656,3 0 1,-4 1-1,-2 1 1,3-1 0,6-1 612,4-2 0,5 0 1,0-1 42,-1 1 0,0-1 0,1 0-330,-10 3 1,0 0 329,6-1 0,-2 0 0,2 0-71,-10-1 0,1 1 71,-4 3 0,19-7 0,35-8 0,22-1 0,14 1 0,2 2 0,6 1 0,0 0-356,-8-2 1,1 0 0,1 0-1,0 0 356,3 1 0,0 0 0,2 1 0,3-2 0,-1 0 0,4-1 0,2-1 0,0 1 0,-1-1 0,-2 2-281,-3 0 1,-3 1 0,0 0 0,1 0 0,2 0 280,1-1 0,3-1 0,1 1 0,0 0 0,0 1 0,-2 1 0,-4 1 0,1 1 0,-1 2 0,-1-1 0,-4 0 0,-3 0 167,5 0 1,-5 0 0,-5-2-168,10-4 0,-76 1 0,-27 0-646,16-1 1,-5-1 0,-2 0 0,3 1 645,10 2 0,1 2 0,0-1 0,-1 0 0,-5 0 0,-1-1 0,0 0 0,-1 1 0,1 0 0,-1 1 0,1 0 0,-1-1 0,-1 0 0,0-1 0,0 0 0,0-1 0,-1 0 0,1-1 0,1 0 0,0 0 0,3 1 0,1 1 0,1 0 0,-2 0 156,-5 0 1,-2 1 0,1 1 0,5 1-157,7 1 0,3 0 0,1 1 1638,-23 0 0,13 2-868,32-1-770,16-5 0,36-8 0,-9 7 0,10 2 0,4 1 0,3 0 0,-3-1-225,1 0 0,-1-2 0,1 1 0,1 0 1,0 1 224,-3 0 0,0 1 0,1 0 0,0 0 0,-2 1 0,-2-1 0,8 1 0,0-1 0,-5 1 0,-8 1 2606,13 6-2606,-18 2 0,-18-3 0,-10-3 0</inkml:trace>
  <inkml:trace contextRef="#ctx0" brushRef="#br0" timeOffset="20901">5789 10825 24575,'46'-12'0,"0"0"0,0 0 0,0 0 0,-7 4 0,-2 1 0,1 1 0,1-2 0,0 0 0,2-2 0,1 1 0,-1 0 0,-3 2-1093,11 0 1,-2 2 0,-1 1-1,-7-2 1,0 1 0,0-1 1046,3 0 1,1 0 0,0 0 45,2 0 0,0 0 0,4 0 0,-10 2 0,3-1 0,2 0 0,-2 1 0,-2 0 0,1 1 0,-3-1 0,0 1 0,2 0-554,0 0 1,3-1-1,0 0 1,-1 1-1,-3 0 554,10 1 0,-3 0 0,-1 0 0,0 0 0,-1 0 0,0 1 0,-2 0 0,0 1 0,0 1-47,-3 1 1,1 2 0,-1 0 46,-2-1 0,0 1 0,0 1 0,-1 0 0,-1 1 0,0 0-438,0 1 0,0 1 0,-1-2 438,12 0 0,0 0 0,-1 2 0,0-1 0,-9-2 0,2-2 0,-2 0 0,6 0 0,0 0 0,7-1 0,-3 0 0,5-2 2092,-19 0-2092,-14 0 3276,-12 0-2984,0 0 2487,0 0-2779,0 0 2472,3 0-2472,-1 0 0,0 0 0,4-2 0,-5 2 0,3-4 0,-4 0 0,-3 1 0,0-1 0</inkml:trace>
  <inkml:trace contextRef="#ctx0" brushRef="#br0" timeOffset="21412">8718 10357 24575,'34'11'0,"4"2"0,2 0 0,2 1 0,-11-2 0,1 1 0,11 1 0,1 1 0,-10-1 0,-3 0 0,14 1 0,-11 1 0,-29-10 0,-7 3 0,-2-1 0,-29 21 0,5-14 0,-5 0 0,-9 6 0,-2 0-438,6-6 0,2-2 438,6-2 0,5-2 0,3-3 0,6-1 0,-5 4 0,-3-1 0,-5 5 0,-1-1 0,1 3 876,-2 2-876,11-4 0,5-3 0,11-6 0</inkml:trace>
  <inkml:trace contextRef="#ctx0" brushRef="#br0" timeOffset="24395">8948 15039 24575,'-13'0'0,"2"0"0,-1 0 0,-8 3 0,-3 0 0,-2 2 0,-1-1 0,-8 4 0,6-4 0,0-2 0,-16 2 0,-7-4 0,24 0 0,-3 0 0,-10 1 0,-4 0 0,2 1 0,3 1 0,-2 0-295,-3-1 1,-4 2-1,1 0 295,10 2 0,1 1 0,0-1 0,-6 0 0,-1 0 0,-2 0-820,5-1 1,-1 0 0,-1 1 0,3-2 687,-4 0 1,1 0-1,2-1 132,0 0 0,2 1 0,2-2-632,0-1 0,1-1 632,-3 2 0,0 0 0,1 1 0,2-1 0,-1 0 0,1 1 0,1 0 0,-1 0 0,0 1 0,0 1 0,-4-5 0,0 1 0,0 1 0,0 0 0,0-1 0,1-2 0,5 0 0,2-2 0,-1-1 0,1-1 0,2-2 0,1-1-209,0 1 0,0-1 209,2 1 0,1 1 0,-2 1 0,-1 1 321,-1-2 0,0 0-321,-6 0 0,-1 2 0,5-1 0,1 2 1428,-2 0 1,1 2-1429,-18 1 0,8 5 0,0 1 0,11-3 0,1 1 0,-13 6 0,2 0 0,3-1 1530,2 6-1530,-8-7 565,4 3-565,0-7 0,13 1 0,14-5 644,-3 6-644,-5-1 0,-1 0 0,3-2 0,6-1 0,4-2 0,0 2 0,-1-2 0,-3 0 0,3-2 0,-3 2 0,4-2 0,1 2 0,-3 0 0,3 0 0,-3 0 0,2 0 0,0 0 0,1 0 0,3 0 0,2 0 0</inkml:trace>
  <inkml:trace contextRef="#ctx0" brushRef="#br0" timeOffset="25677">5672 14899 24575,'-13'9'0,"1"0"0,0 1 0,-1 3 0,-3 4 0,3-4 0,1-2 0,2 1 0,1 0 0,-1 1 0,1-2 0,0-2 0,1-1 0,-4 4 0,-1-1 0,0 1 0,-3 2 0,7-5 0,-1 3 0,4-4 0,2 1 0,1-3 0,0 0 0,4-4 0,7 7 0,0-3 0,9 7 0,-1 0 0,-3-3 0,2 3 0,-3-1 0,-2-2 0,2 1 0,-4-2 0,0-3 0,-2 0 0,0-2 0,10 8 0,-8-7 0,8 7 0,-10-8 0,-2 0 0,11 6 0,-8-5 0,10 5 0,-2-3 0,-6-2 0,6 3 0,-11-5 0,-2 0 0,2-1 0,-2 1 0,2 0 0,2 0 0,-1 1 0,1 0 0,0 0 0,-2 2 0,2-3 0,0 4 0,-1-6 0,-1 4 0,0-6 0,-4 2 0,2-3 0</inkml:trace>
  <inkml:trace contextRef="#ctx0" brushRef="#br0" timeOffset="41732">15523 14329 24575,'46'-7'0,"-1"0"0,1 0 0,-8 2 0,5 1 0,2 0 0,3 0 0,-1 0 0,0 2 0,-4 0 0,7 2 0,-2 2 0,-2 0 0,2 1 0,3-2-469,-4 0 1,2-2 0,2 0 0,0 1 0,0-1 0,0 1 0,-1 1-1,-1 1 1,0 1 0,0 1 0,-1 0 0,-1-1 0,-1 1 0,-3-1 117,1 0 1,-3-1-1,-2 0 1,2 1-1,4-1 351,-4 0 0,4-1 0,1 1 0,2 0 0,0-1 0,-1 1 0,0-1 0,-3 0 0,6 0 0,-3-1 0,0 0 0,0 0 0,-1 0 0,1 0-547,1 0 1,1 1 0,-1-1 0,0-1 0,0 1 0,-1-1 460,5-1 0,-1 0 0,-1-1 1,1 0-1,-2 1 86,-2 0 0,0 1 0,0-1 0,-2 1 0,-2 0-149,1 1 1,-2 0-1,-1 0 1,2 0 148,-1 1 0,1 0 0,0 0 0,1 1 0,-2 0-465,7 0 1,-1 1 0,-1 0 0,-2 0 464,0 1 0,-2 0 0,2-1 312,2 0 0,3 0 0,-1-1 1,-3 1-313,-5 2 0,-3 0 0,0 0 0,-2-2 0,1-1 0,-2 0 1638,9 3 0,0-2-1477,3-3 0,0-3-161,-2-4 0,2 0 681,-8 2 0,3 0 0,-3 0-681,3-5 0,-4 1 0,-5 4 0,-4 1 3276,7 0-3044,-1 4-232,8 0 0,8-4 0,-13 3 1217,-7-4-1217,-20 5 0,-4 0 0,6-1 2273,-2 0-2273,14-4 576,-7 1-576,11-7 0,1 4 0,0-7 0,13-1 0,-12 0 0,11-3 0,-8 9 0,1 1 0,-10-1 0,0 0-455,16 2 1,-1 0 454,4-10 0,-1 8-114,-1-3 114,-12 7 0,6 2 0,1-1 0,-16 4 0,8-4 903,-11 4-903,6 0 120,-1 0-120,-6 0 0,-9 0 0,-6 0 0</inkml:trace>
  <inkml:trace contextRef="#ctx0" brushRef="#br0" timeOffset="48559">3310 9768 24575,'9'0'0,"-1"0"0,4 0 0,-3 0 0,3 0 0,-4 0 0,0 0 0,1 2 0,-1-2 0,0 2 0,0 0 0,4-2 0,1 4 0,10-3 0,8 1 0,18-2 0,-8 0-387,-12-4 0,0 0 387,15 2 0,-17-2 0,3-1 0,16 5 0,2 0 0,-12 1 0,0-2-879,15 0 0,0-2 879,-15 1 0,-2-2 0,4 0 0,1-2 0,-3-1 0,0-1 0,2 1 0,0-1-589,-6 0 0,0 0 589,3-2 0,-1 1 0,-5 4 0,0 0 0,3-5 0,-1 1 0,-2 4 0,-1 0 0,-3-2 0,0 0 0,18-1-89,0 1 89,-12 3 0,11 2 0,-5-2 0,12 3 655,2-7-655,-13 6 0,6 1 0,-3-1 0,0-3 0,0 1 0,-3 2 0,2 1 0,-5-1 0,14-5 0,-19 6 1698,-7-2-1698,5 3 1336,-11 0-1336,18-2 110,-19 1-110,8-3 0,-17 3 0,1-1 0,-6 1 0,0 0 0,-9-1 0,-22-2 0,-22 3-997,16-1 0,-2 0 997,-4 1 0,-2 2 0,3 3 0,-2 1 0,2 0 0,-7-1 0,1 0-785,5 1 0,-1 1 0,3-2 785,-4-1 0,2-1 0,-1-2 0,-1 0 0,1 0 0,0 0-65,3 2 1,0 0 64,-9 2 0,0 2 0,15 0 0,-3 3 0,0 1 0,-7 2 0,-3 2 0,1-1 0,8-2 0,-8 2 0,2 0-505,-1 0 0,-7 3 0,2-1 0,10-4 505,12-6 0,3-1 0,-25 5 1420,12-4-1420,2 2 0,-1-6 0,-7 2 0,3-3 0,-2 0 0,11 0 0,-2 0 0,-4 1 0,-3 1 0,4-1 634,4-1 1,1 1-635,-8 3 0,2 0 0,0-3 134,9 3-134,17-4 2428,1 0-2428,6 0 111,2 2-111,2 0 1136,13 0-1136,24 0 0,8-4 0,5-1 0,-4 1 0,2-2-999,-6 1 0,3-1 0,-3 0 999,8 1 0,-2 0 0,-12 0 0,1 0 0,0-1 0,0 3 0,0-1 0,3-1 0,0-2 0,4-2 0,0-1 0,-3 2 0,-1 1 0,-2 0 0,2 0 0,9-3 0,2-1 0,-5 0 0,-2 1 0,-4 1-716,-1 1 0,0 1 716,-1-1 0,1 1 0,-4 1 0,2 1 0,-2 1 0,2 1 0,0 1 0,15-3 0,-4 1 0,-3 2-246,-14 0 1,-1 0 245,5 0 0,-8 0 0,1 0 0,15 0 0,8 0 0,-23 0 0,0 0 0,23-4 0,-1 1 0,-23-2 0,-2 3 0,-19 2 2668,0 0-2668,2 0 0,-5 0 0,3 0 0</inkml:trace>
  <inkml:trace contextRef="#ctx0" brushRef="#br0" timeOffset="57764">2809 9292 24575,'7'30'0,"1"0"0,-2-5 0,0 1 0,8 22 0,0 2-595,-4-17 1,-1-4 594,6 8 388,-4-9-388,-4-19 197,-2-4-197,10-31 0,2-7 0,-3 3 0,2-3-976,3-2 0,2-1 976,-2-1 0,0 0 0,2 0 0,-1 2 272,-4 5 0,-2 2-272,6-10 0,19 57 0,-20-3 0,4 14 0,-3 2 0,-6-7 0,4 3 2012,-9-15-2012,-1-4 0,-2-5 0,-2-4 0,6-19 0,1-7 0,-2 2 0,0-1 0,8-20 0,0 2 0,-6 17 0,-2 14 0,-7 11 0,-2 5 0,-7 3 0,-4 0 0,-5 4 0,0-1 0,-5 3 0,-17 9 0,7-4 0,-1-1 0,19-11 0,9-10 0,1-3 0,2 1 0,1-2 0,0 3 0,0 3 0,-2 11 0,1-3 0,-1 7 0,2-12 0,4-5 0,-3-3 0,3-4 0,-4 5 0,0 4 0,-2 0 0,-11-2 0,-12 2 0,-12 4 0,-1 2 0,0 1 0,6 3 0,5-2 0,19-6 0,0-8 0,3 0 0,-1-4 0,6 4 0,0 0 0,0-1 0,0 3 0,2 2 0,-2 2 0,2 2 0</inkml:trace>
  <inkml:trace contextRef="#ctx0" brushRef="#br0" timeOffset="60720">12792 7860 24575,'35'-16'0,"-11"8"0,3 0 0,2 1 0,7 4 0,7-1 0,-9 3 0,1 1 0,-8-2 0,1 0-1639,9 2 1,2 0 1195,-8 2 1,0 1 442,-2-3 0,0 1 160,3 3 1,-1 0-161,-2-3 0,-1-1 0,-1 4 0,2 1 0,12-3 0,0 1 0,-12 1 0,-1 1 0,7-2 0,-2-1 887,2 2-887,-15-2 0,-2-2 0,-10 2 2108,1-2-2108,6 0 846,-1 0-846,6 0 0,3 2 0,-9-1 0,8 1 0,-9 0 0,3-1 0,12 0 0,3-1 0,12 0 0,6 0-952,1 0 952,-22-1 0,1-2 0,-2 1 0,2-1 0,22-5 0,-1-2 0,-19 5 0,0-1 0,13-2 0,-1 0 0,-2-1 0,-16 0 0,9-2 0,-16 2 0,3 0 0,-8 4 0,-2 2 952,-4-1-952,1 4 0,-2-2 0,12 2 0,2 0 0,9 0 0,6 0 0,3 0 0,-1 0 0,-6 0 0,-12 0 0,-7 0 0,35-9 0,-29 5 0,20-6 0,0 0 0,-23 5 0,22-8 0,-29 11 0,-1-1 0,-1 0 0,-2 2 0,-2-1 0,0 2 0</inkml:trace>
  <inkml:trace contextRef="#ctx0" brushRef="#br0" timeOffset="63117">11853 8709 24575,'39'-3'0,"0"0"0,-3 0 0,2 0 0,1 0 0,1 2 0,1 1 0,1 0-820,-2-1 1,1 0 0,1-1 0,-2 2 602,2-1 1,-2 1 0,2 1 216,-3-1 0,1 0 0,0 0 0,-1 0 0,3-2 0,-1 1 0,1-1 0,1 0 0,1 0 0,0 0 0,-3-1 0,-1-1 0,0 0 0,-2 2 0,-2 1 0,0-2 0,6-1 0,0-1 0,6 4 0,-1 1 0,-14-2 0,-3 0 479,-1 2 1,-1 0-480,0-2 0,0-1 0,1 3 0,-1-1 0,22-7 0,-7 7 0,-1-2 0,-11 3 0,16 0 0,-2 0 0,-5 0 0,1 0 0,-9 0 0,-1 0-151,10 0 0,0 0 151,-12 0 0,-1 0 0,0-1 0,0 2-504,23 2 504,-24-2 0,1-1 0,16 4 0,5 0 0,-12-3 1876,-1 3-1876,-1-4 0,2 0 0,-11 0 0,1 0 0,8 0 0,4 0 0,0 0 0,5-2 0,0-1-670,-7 3 0,2 0 1,-2-1 669,5-1 0,4 0 0,-1 5 0,8 3 0,-1 0 0,-7-1 0,-2 0 0,-1 0 0,-1 0 0,5 3 0,-1-1 0,-7-2 0,-5-2 0,-3-1 0,14 4 0,1 1-187,-9-4 0,-1 0 187,7 2 0,4 0 60,-4 1 1,3 0 0,0-1-61,-1-4 0,-1 0 0,2 0 0,3 3 0,1 1 0,0-2 0,-3-3 0,-1-2 0,-4 0 0,0 0 0,-2-1-595,2-2 0,-1 1 595,-2 1 0,-1 1 0,5-1 0,-2 2 0,-11 2 0,-1 1 1014,9 0 1,-1 0-1015,9 6 1423,-15-5-1423,4-1 0,1 0 0,-4 1 174,5-3 0,2 1-174,-11 2 0,-2 0 0,22-2 0,-9 1 0,-2-1 0,0-1 1488,9 0-1488,-18 0 0,5-4 0,13-1 0,-7-3 0,0 0 0,12-3 0,-21 4 0,-3 0 0,-4 1 0,-10 3 0,10 1 0,-11 2 0,23 0 0,0 0 0,10 0 0,-1 0 0,-7-2 0,1-1 0,-5 1 0,0-1 0,5 1 0,-1-1 0,-7-1 0,-3 1 0,1 0 0,-5-4 0,10 4 0,-1 1 0,18-2 0,-5 3 0,-7-3 0,-3 4 0,2 0 0,-4 0 0,10 0 0,2 0 0,2 0-220,-7 0 1,-3 0 219,-6-3 0,-2-1 0,-11 1 0,23-4 0,-14 6 0,6-7 0,-14 7 0,-6-7 439,-3 6-439,24 0 0,-10 4 0,2 1 0,3 1 0,-2 1 0,-1-1 0,22 1 0,1 0 0,-19-5 0,-11 0 0,-3 0 0,4 8 0,6 2 0,9 7 0,8 0-986,1-5 986,-16-3 0,2 0 0,2-1 0,3-1 0,14 6 0,0 0 0,-21-6 0,-1-1 0,7 3 0,-6-1 0,-17-8 0,-10 9 0,-14 36 0,8-27 0,-8 26 0</inkml:trace>
  <inkml:trace contextRef="#ctx0" brushRef="#br0" timeOffset="66981">2873 9373 24575,'-19'21'0,"8"-7"0,17-21 0,2-1 0,7-4 0,-7 4 0,-3 3 0,-14 29 0,4-15 0,-12 23 0,13-24 0,0-1 0,2-1 0,37-26 0,-4 3 0,4-1 0,5-4 0,1 0-886,5-1 1,-1 3 885,-14 7 0,1 2 0,16-4 0,-1 3 0,-3-1 0,-6 2 0,-11 7 0,-30 17 0,-21 19 0,5-9 0,-3 2-372,-3 3 0,-5 3 0,0 0 372,-2 0 0,-1 1 0,1-2 0,3-4 0,1-1 0,2-1 0,-8 8 0,6-9 0,12-15 0,12-6 0,4-5 1666,12-14-1666,4-4 0,19-15 0,-11 12 0,12-1 0,-22 15 0,3 3 1221,-12 5-1221,-13 22 0,1-6 0,-9 12 0,6-15 0,4-3 0,2-1 0,2-5 0,16-22 0,10-10 0,5 4-403,-3-7 0,1 1 403,9 7 0,-18 9 0,0 1 0,-18 13 0,-11 12 0,-9 9 0,-2-1 806,28-28-806,-5 4 0,28-22 0,-19 22 0,-3 5 0,-5 7 0,-7 4 0,-1 3 0,-1-2 0,3-2 0,2-3 0,0-4 0,2 0 0,0-4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2020. 7. 16.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1193169"/>
            <a:ext cx="7186613" cy="7940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따라</a:t>
            </a:r>
            <a:r>
              <a:rPr kumimoji="0" lang="en-US" altLang="ko-KR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하면서 배우는 </a:t>
            </a:r>
            <a:r>
              <a:rPr kumimoji="0" lang="ko-KR" altLang="en-US" sz="2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endParaRPr kumimoji="0" lang="en-US" altLang="ko-KR" sz="2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메가</a:t>
            </a:r>
            <a:r>
              <a:rPr kumimoji="0" lang="en-US" altLang="ko-KR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2560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</a:t>
            </a: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마이크로컨트롤러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시작하기</a:t>
            </a:r>
            <a:endParaRPr kumimoji="0" lang="de-DE" altLang="ko-KR" sz="1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2274257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>
                <a:ea typeface="맑은 고딕" pitchFamily="50" charset="-127"/>
              </a:rPr>
              <a:t>허경용</a:t>
            </a:r>
            <a:r>
              <a:rPr kumimoji="0" lang="ko-KR" altLang="en-US" sz="1050" dirty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072"/>
            </a:avLst>
          </a:prstGeom>
          <a:noFill/>
          <a:ln w="53975">
            <a:solidFill>
              <a:srgbClr val="80D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179512" y="4653136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>
              <a:defRPr/>
            </a:pPr>
            <a:r>
              <a:rPr lang="en-US" altLang="ko-KR" sz="2800" b="1" spc="-150" dirty="0">
                <a:solidFill>
                  <a:srgbClr val="006699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4800" b="1" spc="-150" dirty="0">
                <a:solidFill>
                  <a:srgbClr val="006699"/>
                </a:solidFill>
                <a:ea typeface="맑은 고딕" panose="020B0503020000020004" pitchFamily="50" charset="-127"/>
              </a:rPr>
              <a:t>08</a:t>
            </a:r>
            <a:endParaRPr lang="ko-KR" altLang="en-US" sz="4800" b="1" dirty="0">
              <a:solidFill>
                <a:srgbClr val="006699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052903" y="5262299"/>
            <a:ext cx="4891083" cy="89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algn="r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ko-KR" sz="4800" b="1" kern="1200" spc="-3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ESP32 </a:t>
            </a:r>
            <a:r>
              <a:rPr kumimoji="1" lang="ko-KR" altLang="en-US" sz="4800" b="1" kern="1200" spc="-30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아두이노</a:t>
            </a:r>
            <a:endParaRPr kumimoji="1" lang="en-US" altLang="ko-KR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19067" y="5391150"/>
            <a:ext cx="2160583" cy="986519"/>
            <a:chOff x="2278067" y="5410200"/>
            <a:chExt cx="2160583" cy="986519"/>
          </a:xfrm>
        </p:grpSpPr>
        <p:pic>
          <p:nvPicPr>
            <p:cNvPr id="340994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6" b="30251"/>
            <a:stretch/>
          </p:blipFill>
          <p:spPr bwMode="auto">
            <a:xfrm rot="16200000">
              <a:off x="2832739" y="4924157"/>
              <a:ext cx="917890" cy="20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 userDrawn="1"/>
          </p:nvSpPr>
          <p:spPr>
            <a:xfrm>
              <a:off x="3923928" y="5410200"/>
              <a:ext cx="514722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099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5874" y="-1870537"/>
            <a:ext cx="3565991" cy="85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gradFill flip="none" rotWithShape="1">
            <a:gsLst>
              <a:gs pos="11000">
                <a:srgbClr val="009EA8">
                  <a:alpha val="93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275856" y="93663"/>
            <a:ext cx="5682408" cy="526106"/>
            <a:chOff x="4190275" y="188640"/>
            <a:chExt cx="5684696" cy="524792"/>
          </a:xfrm>
        </p:grpSpPr>
        <p:sp>
          <p:nvSpPr>
            <p:cNvPr id="4" name="직사각형 3"/>
            <p:cNvSpPr/>
            <p:nvPr/>
          </p:nvSpPr>
          <p:spPr>
            <a:xfrm>
              <a:off x="5414904" y="188640"/>
              <a:ext cx="4460067" cy="524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 algn="l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kumimoji="1" lang="ko-KR" altLang="en-US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디지털 데이터 출력 </a:t>
              </a:r>
              <a:r>
                <a:rPr kumimoji="1" lang="en-US" altLang="ko-KR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: LED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4190275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009EA8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 rot="5400000">
            <a:off x="3944669" y="1656035"/>
            <a:ext cx="6858000" cy="354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" y="2780928"/>
            <a:ext cx="6362700" cy="99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>
                <a:tab pos="2514600" algn="l"/>
              </a:tabLst>
              <a:defRPr/>
            </a:pPr>
            <a:r>
              <a:rPr kumimoji="1" lang="en-US" altLang="ko-KR" sz="5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you!!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/>
          <a:stretch/>
        </p:blipFill>
        <p:spPr bwMode="auto">
          <a:xfrm>
            <a:off x="6334879" y="4074"/>
            <a:ext cx="2811760" cy="686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 eaLnBrk="1" latinLnBrk="1" hangingPunct="1">
              <a:spcBef>
                <a:spcPct val="20000"/>
              </a:spcBef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2020. 7. 16.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customXml" Target="../ink/ink3.xml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customXml" Target="../ink/ink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customXml" Target="../ink/ink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emos.cc/en/latest/ch340_driver.html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espressif.com/dl/package_esp32_index.json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681" y="17253"/>
            <a:ext cx="7600950" cy="474662"/>
          </a:xfrm>
        </p:spPr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예제 </a:t>
            </a:r>
            <a:r>
              <a:rPr lang="en-US" altLang="ko-KR" dirty="0"/>
              <a:t>1-digit Segment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5600" y="764704"/>
            <a:ext cx="8556171" cy="1055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kumimoji="0" lang="en-US" altLang="ko-KR" sz="2400" kern="0" dirty="0"/>
              <a:t>FND</a:t>
            </a:r>
            <a:r>
              <a:rPr kumimoji="0" lang="ko-KR" altLang="en-US" sz="2400" kern="0" dirty="0"/>
              <a:t>와 </a:t>
            </a:r>
            <a:r>
              <a:rPr kumimoji="0" lang="en-US" altLang="ko-KR" sz="2400" kern="0" dirty="0"/>
              <a:t>LED</a:t>
            </a:r>
            <a:r>
              <a:rPr kumimoji="0" lang="ko-KR" altLang="en-US" sz="2400" kern="0" dirty="0"/>
              <a:t>는 형제</a:t>
            </a:r>
            <a:endParaRPr kumimoji="0" lang="en-US" altLang="ko-KR" sz="24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954D09-F90D-5C41-9A9D-450173DB1BF8}"/>
              </a:ext>
            </a:extLst>
          </p:cNvPr>
          <p:cNvSpPr/>
          <p:nvPr/>
        </p:nvSpPr>
        <p:spPr>
          <a:xfrm>
            <a:off x="323528" y="1526296"/>
            <a:ext cx="3720733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16" name="_x198520144" descr="EMB00001f2085b3">
            <a:extLst>
              <a:ext uri="{FF2B5EF4-FFF2-40B4-BE49-F238E27FC236}">
                <a16:creationId xmlns:a16="http://schemas.microsoft.com/office/drawing/2014/main" id="{3A0722EB-6EA8-D847-8824-0616A4E28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38918"/>
            <a:ext cx="7351427" cy="235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498D81-7589-954D-9530-0F1DC959E678}"/>
              </a:ext>
            </a:extLst>
          </p:cNvPr>
          <p:cNvSpPr/>
          <p:nvPr/>
        </p:nvSpPr>
        <p:spPr>
          <a:xfrm>
            <a:off x="2711633" y="4725144"/>
            <a:ext cx="3720733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1FND = 8 LEDs</a:t>
            </a:r>
          </a:p>
        </p:txBody>
      </p:sp>
    </p:spTree>
    <p:extLst>
      <p:ext uri="{BB962C8B-B14F-4D97-AF65-F5344CB8AC3E}">
        <p14:creationId xmlns:p14="http://schemas.microsoft.com/office/powerpoint/2010/main" val="49927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681" y="17253"/>
            <a:ext cx="7600950" cy="474662"/>
          </a:xfrm>
        </p:spPr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예제 </a:t>
            </a:r>
            <a:r>
              <a:rPr lang="en-US" altLang="ko-KR" dirty="0"/>
              <a:t>1-digit Segment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5600" y="764704"/>
            <a:ext cx="8556171" cy="1055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kumimoji="0" lang="en-US" altLang="ko-KR" sz="2400" kern="0" dirty="0"/>
              <a:t>FND </a:t>
            </a:r>
            <a:r>
              <a:rPr kumimoji="0" lang="ko-KR" altLang="en-US" sz="2400" kern="0" dirty="0"/>
              <a:t>내부</a:t>
            </a:r>
            <a:endParaRPr kumimoji="0" lang="en-US" altLang="ko-KR" sz="24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954D09-F90D-5C41-9A9D-450173DB1BF8}"/>
              </a:ext>
            </a:extLst>
          </p:cNvPr>
          <p:cNvSpPr/>
          <p:nvPr/>
        </p:nvSpPr>
        <p:spPr>
          <a:xfrm>
            <a:off x="323528" y="1526296"/>
            <a:ext cx="3720733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endParaRPr lang="en-US" altLang="ko-KR" sz="2000" spc="-50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6434EF-CB3A-FE46-B165-79220211E691}"/>
              </a:ext>
            </a:extLst>
          </p:cNvPr>
          <p:cNvGrpSpPr/>
          <p:nvPr/>
        </p:nvGrpSpPr>
        <p:grpSpPr>
          <a:xfrm>
            <a:off x="323528" y="1533869"/>
            <a:ext cx="4680520" cy="4767690"/>
            <a:chOff x="403188" y="1484784"/>
            <a:chExt cx="5365750" cy="524438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92FAC31-2488-A647-B72B-D6116C45C8A6}"/>
                </a:ext>
              </a:extLst>
            </p:cNvPr>
            <p:cNvSpPr/>
            <p:nvPr/>
          </p:nvSpPr>
          <p:spPr>
            <a:xfrm>
              <a:off x="403188" y="6248428"/>
              <a:ext cx="5365750" cy="480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 latinLnBrk="0">
                <a:lnSpc>
                  <a:spcPct val="160000"/>
                </a:lnSpc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+mn-ea"/>
                </a:rPr>
                <a:t>(a) </a:t>
              </a:r>
              <a:r>
                <a:rPr lang="ko-KR" altLang="en-US" sz="1400" b="1" kern="0" dirty="0">
                  <a:solidFill>
                    <a:srgbClr val="000000"/>
                  </a:solidFill>
                  <a:latin typeface="+mn-ea"/>
                </a:rPr>
                <a:t>공통 </a:t>
              </a:r>
              <a:r>
                <a:rPr lang="ko-KR" altLang="en-US" sz="1400" b="1" kern="0" dirty="0" err="1">
                  <a:solidFill>
                    <a:srgbClr val="000000"/>
                  </a:solidFill>
                  <a:latin typeface="+mn-ea"/>
                </a:rPr>
                <a:t>애노드</a:t>
              </a:r>
              <a:r>
                <a:rPr lang="ko-KR" altLang="en-US" sz="1400" b="1" kern="0" dirty="0">
                  <a:solidFill>
                    <a:srgbClr val="000000"/>
                  </a:solidFill>
                  <a:latin typeface="+mn-ea"/>
                </a:rPr>
                <a:t> 타입 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+mn-ea"/>
                </a:rPr>
                <a:t>FND    (b) </a:t>
              </a:r>
              <a:r>
                <a:rPr lang="ko-KR" altLang="en-US" sz="1400" b="1" kern="0" dirty="0">
                  <a:solidFill>
                    <a:srgbClr val="000000"/>
                  </a:solidFill>
                  <a:latin typeface="+mn-ea"/>
                </a:rPr>
                <a:t>공통 </a:t>
              </a:r>
              <a:r>
                <a:rPr lang="ko-KR" altLang="en-US" sz="1400" b="1" kern="0" dirty="0" err="1">
                  <a:solidFill>
                    <a:srgbClr val="000000"/>
                  </a:solidFill>
                  <a:latin typeface="+mn-ea"/>
                </a:rPr>
                <a:t>캐소드</a:t>
              </a:r>
              <a:r>
                <a:rPr lang="ko-KR" altLang="en-US" sz="1400" b="1" kern="0" dirty="0">
                  <a:solidFill>
                    <a:srgbClr val="000000"/>
                  </a:solidFill>
                  <a:latin typeface="+mn-ea"/>
                </a:rPr>
                <a:t> 타입 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+mn-ea"/>
                </a:rPr>
                <a:t>FND</a:t>
              </a:r>
              <a:endParaRPr lang="ko-KR" altLang="en-US" sz="1400" b="1" kern="0" spc="0" dirty="0">
                <a:solidFill>
                  <a:srgbClr val="000000"/>
                </a:solidFill>
                <a:effectLst/>
                <a:latin typeface="+mn-ea"/>
              </a:endParaRPr>
            </a:p>
          </p:txBody>
        </p:sp>
        <p:pic>
          <p:nvPicPr>
            <p:cNvPr id="11" name="_x198522624" descr="EMB00001f208643">
              <a:extLst>
                <a:ext uri="{FF2B5EF4-FFF2-40B4-BE49-F238E27FC236}">
                  <a16:creationId xmlns:a16="http://schemas.microsoft.com/office/drawing/2014/main" id="{523CBF83-E6FA-734A-B12C-14BAC8C80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616" y="1484784"/>
              <a:ext cx="3096344" cy="458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268838-086B-2240-9B6F-BB03A763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03" y="635866"/>
            <a:ext cx="4004772" cy="56648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83AA1B-DFCD-184E-A0A4-F746A3922E8D}"/>
              </a:ext>
            </a:extLst>
          </p:cNvPr>
          <p:cNvSpPr/>
          <p:nvPr/>
        </p:nvSpPr>
        <p:spPr>
          <a:xfrm>
            <a:off x="6084168" y="570910"/>
            <a:ext cx="1383041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5611BH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E321B5C-C3E1-CE4D-AB3D-AFAAE5AB4B89}"/>
                  </a:ext>
                </a:extLst>
              </p14:cNvPr>
              <p14:cNvContentPartPr/>
              <p14:nvPr/>
            </p14:nvContentPartPr>
            <p14:xfrm>
              <a:off x="705240" y="477000"/>
              <a:ext cx="8000640" cy="58176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E321B5C-C3E1-CE4D-AB3D-AFAAE5AB4B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880" y="467640"/>
                <a:ext cx="8019360" cy="58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10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681" y="17253"/>
            <a:ext cx="7600950" cy="474662"/>
          </a:xfrm>
        </p:spPr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예제 </a:t>
            </a:r>
            <a:r>
              <a:rPr lang="en-US" altLang="ko-KR" dirty="0"/>
              <a:t>1-digit Segment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5600" y="764704"/>
            <a:ext cx="8556171" cy="1055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kumimoji="0" lang="en-US" altLang="ko-KR" sz="2400" kern="0" dirty="0"/>
              <a:t>FND</a:t>
            </a:r>
            <a:r>
              <a:rPr kumimoji="0" lang="ko-KR" altLang="en-US" sz="2400" kern="0" dirty="0"/>
              <a:t>와 </a:t>
            </a:r>
            <a:r>
              <a:rPr kumimoji="0" lang="en-US" altLang="ko-KR" sz="2400" kern="0" dirty="0"/>
              <a:t>LED</a:t>
            </a:r>
            <a:r>
              <a:rPr kumimoji="0" lang="ko-KR" altLang="en-US" sz="2400" kern="0" dirty="0"/>
              <a:t>는 형제</a:t>
            </a:r>
            <a:endParaRPr kumimoji="0" lang="en-US" altLang="ko-KR" sz="24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endParaRPr lang="en-US" altLang="ko-KR" sz="2200" b="1" spc="-1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3FDE4-18FF-6945-9474-2D1F3F29B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369" y="491915"/>
            <a:ext cx="4736418" cy="64017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C5D374-7E9C-4D42-912C-66B268325DC0}"/>
              </a:ext>
            </a:extLst>
          </p:cNvPr>
          <p:cNvSpPr/>
          <p:nvPr/>
        </p:nvSpPr>
        <p:spPr>
          <a:xfrm>
            <a:off x="162213" y="1325301"/>
            <a:ext cx="3833140" cy="1257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  <a:spcBef>
                <a:spcPts val="1200"/>
              </a:spcBef>
            </a:pPr>
            <a:r>
              <a:rPr lang="en-US" altLang="ko-KR" sz="1600" spc="-50" dirty="0" err="1">
                <a:latin typeface="+mn-ea"/>
                <a:ea typeface="+mn-ea"/>
              </a:rPr>
              <a:t>ledcAttachPin</a:t>
            </a:r>
            <a:r>
              <a:rPr lang="en-US" altLang="ko-KR" sz="1600" spc="-50" dirty="0">
                <a:latin typeface="+mn-ea"/>
                <a:ea typeface="+mn-ea"/>
              </a:rPr>
              <a:t>(</a:t>
            </a:r>
            <a:r>
              <a:rPr lang="en-US" altLang="ko-KR" sz="1600" spc="-50" dirty="0" err="1">
                <a:latin typeface="+mn-ea"/>
                <a:ea typeface="+mn-ea"/>
              </a:rPr>
              <a:t>pwm_ledPin,pwm_channel</a:t>
            </a:r>
            <a:r>
              <a:rPr lang="en-US" altLang="ko-KR" sz="1600" spc="-50" dirty="0">
                <a:latin typeface="+mn-ea"/>
                <a:ea typeface="+mn-ea"/>
              </a:rPr>
              <a:t>);</a:t>
            </a:r>
          </a:p>
          <a:p>
            <a:pPr marL="0" lvl="1">
              <a:lnSpc>
                <a:spcPct val="120000"/>
              </a:lnSpc>
              <a:spcBef>
                <a:spcPts val="1200"/>
              </a:spcBef>
            </a:pPr>
            <a:r>
              <a:rPr lang="en-US" altLang="ko-KR" sz="1600" spc="-50" dirty="0" err="1">
                <a:latin typeface="+mn-ea"/>
                <a:ea typeface="+mn-ea"/>
              </a:rPr>
              <a:t>ledcSetup</a:t>
            </a:r>
            <a:r>
              <a:rPr lang="en-US" altLang="ko-KR" sz="1600" spc="-50" dirty="0">
                <a:latin typeface="+mn-ea"/>
                <a:ea typeface="+mn-ea"/>
              </a:rPr>
              <a:t>(</a:t>
            </a:r>
            <a:r>
              <a:rPr lang="en-US" altLang="ko-KR" sz="1600" spc="-50" dirty="0" err="1">
                <a:latin typeface="+mn-ea"/>
                <a:ea typeface="+mn-ea"/>
              </a:rPr>
              <a:t>pwm_channel</a:t>
            </a:r>
            <a:r>
              <a:rPr lang="en-US" altLang="ko-KR" sz="1600" spc="-50" dirty="0">
                <a:latin typeface="+mn-ea"/>
                <a:ea typeface="+mn-ea"/>
              </a:rPr>
              <a:t>, 100, 8);</a:t>
            </a:r>
          </a:p>
          <a:p>
            <a:pPr marL="0" lvl="1">
              <a:lnSpc>
                <a:spcPct val="120000"/>
              </a:lnSpc>
              <a:spcBef>
                <a:spcPts val="1200"/>
              </a:spcBef>
            </a:pPr>
            <a:r>
              <a:rPr lang="en-US" altLang="ko-KR" sz="1600" spc="-50" dirty="0" err="1">
                <a:latin typeface="+mn-ea"/>
                <a:ea typeface="+mn-ea"/>
              </a:rPr>
              <a:t>ledcWrite</a:t>
            </a:r>
            <a:r>
              <a:rPr lang="en-US" altLang="ko-KR" sz="1600" spc="-50" dirty="0">
                <a:latin typeface="+mn-ea"/>
                <a:ea typeface="+mn-ea"/>
              </a:rPr>
              <a:t>(</a:t>
            </a:r>
            <a:r>
              <a:rPr lang="en-US" altLang="ko-KR" sz="1600" spc="-50" dirty="0" err="1">
                <a:latin typeface="+mn-ea"/>
                <a:ea typeface="+mn-ea"/>
              </a:rPr>
              <a:t>pwm_channel</a:t>
            </a:r>
            <a:r>
              <a:rPr lang="en-US" altLang="ko-KR" sz="1600" spc="-50" dirty="0">
                <a:latin typeface="+mn-ea"/>
                <a:ea typeface="+mn-ea"/>
              </a:rPr>
              <a:t>, </a:t>
            </a:r>
            <a:r>
              <a:rPr lang="en-US" altLang="ko-KR" sz="1600" spc="-50" dirty="0" err="1">
                <a:latin typeface="+mn-ea"/>
                <a:ea typeface="+mn-ea"/>
              </a:rPr>
              <a:t>pwm_value</a:t>
            </a:r>
            <a:r>
              <a:rPr lang="en-US" altLang="ko-KR" sz="1600" spc="-50" dirty="0">
                <a:latin typeface="+mn-ea"/>
                <a:ea typeface="+mn-ea"/>
              </a:rPr>
              <a:t>);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D5F3662-8164-244D-8F4D-BB6D71F300A1}"/>
                  </a:ext>
                </a:extLst>
              </p14:cNvPr>
              <p14:cNvContentPartPr/>
              <p14:nvPr/>
            </p14:nvContentPartPr>
            <p14:xfrm>
              <a:off x="4232160" y="1278720"/>
              <a:ext cx="3254760" cy="18345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D5F3662-8164-244D-8F4D-BB6D71F30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2800" y="1269360"/>
                <a:ext cx="3273480" cy="18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910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681" y="17253"/>
            <a:ext cx="7600950" cy="474662"/>
          </a:xfrm>
        </p:spPr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예제 </a:t>
            </a:r>
            <a:r>
              <a:rPr lang="en-US" altLang="ko-KR" dirty="0"/>
              <a:t>4-digit Segment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5600" y="764704"/>
            <a:ext cx="8556171" cy="1055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kumimoji="0" lang="en-US" altLang="ko-KR" sz="2400" kern="0" dirty="0"/>
              <a:t>4digit Segment</a:t>
            </a:r>
            <a:endParaRPr kumimoji="0" lang="en-US" altLang="ko-KR" sz="24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endParaRPr lang="en-US" altLang="ko-KR" sz="2200" b="1" spc="-100" dirty="0">
              <a:latin typeface="+mn-ea"/>
              <a:ea typeface="+mn-ea"/>
            </a:endParaRPr>
          </a:p>
        </p:txBody>
      </p:sp>
      <p:pic>
        <p:nvPicPr>
          <p:cNvPr id="6" name="_x198523264" descr="EMB00001f2085bf">
            <a:extLst>
              <a:ext uri="{FF2B5EF4-FFF2-40B4-BE49-F238E27FC236}">
                <a16:creationId xmlns:a16="http://schemas.microsoft.com/office/drawing/2014/main" id="{A396CD32-A660-EE4D-811B-01C25F35A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24304"/>
            <a:ext cx="3686122" cy="200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198522304" descr="EMB00001f2085c2">
            <a:extLst>
              <a:ext uri="{FF2B5EF4-FFF2-40B4-BE49-F238E27FC236}">
                <a16:creationId xmlns:a16="http://schemas.microsoft.com/office/drawing/2014/main" id="{206B4A00-40E8-4749-859E-CA538A63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3" y="3920074"/>
            <a:ext cx="8024205" cy="21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944A9FA-867D-1647-9466-EB3305665000}"/>
                  </a:ext>
                </a:extLst>
              </p14:cNvPr>
              <p14:cNvContentPartPr/>
              <p14:nvPr/>
            </p14:nvContentPartPr>
            <p14:xfrm>
              <a:off x="1027800" y="892440"/>
              <a:ext cx="8085240" cy="54097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944A9FA-867D-1647-9466-EB33056650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440" y="883080"/>
                <a:ext cx="8103960" cy="54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650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681" y="17253"/>
            <a:ext cx="7600950" cy="474662"/>
          </a:xfrm>
        </p:spPr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예제 </a:t>
            </a:r>
            <a:r>
              <a:rPr lang="en-US" altLang="ko-KR" dirty="0"/>
              <a:t>4-digit Segment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5600" y="764704"/>
            <a:ext cx="8556171" cy="1055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kumimoji="0" lang="en-US" altLang="ko-KR" sz="2400" kern="0" dirty="0"/>
              <a:t>4digit Segment</a:t>
            </a:r>
            <a:endParaRPr kumimoji="0" lang="en-US" altLang="ko-KR" sz="2400" dirty="0"/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endParaRPr lang="en-US" altLang="ko-KR" sz="2200" b="1" spc="-100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5B16E0-7F34-E448-B453-EA61B6694AD6}"/>
              </a:ext>
            </a:extLst>
          </p:cNvPr>
          <p:cNvGrpSpPr/>
          <p:nvPr/>
        </p:nvGrpSpPr>
        <p:grpSpPr>
          <a:xfrm>
            <a:off x="450070" y="4077072"/>
            <a:ext cx="8243860" cy="2209863"/>
            <a:chOff x="539553" y="4099457"/>
            <a:chExt cx="8243860" cy="2209863"/>
          </a:xfrm>
        </p:grpSpPr>
        <p:pic>
          <p:nvPicPr>
            <p:cNvPr id="9" name="_x198521184" descr="EMB00001f208609">
              <a:extLst>
                <a:ext uri="{FF2B5EF4-FFF2-40B4-BE49-F238E27FC236}">
                  <a16:creationId xmlns:a16="http://schemas.microsoft.com/office/drawing/2014/main" id="{5F72BB41-A316-AF41-A313-69A4D1C78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4099457"/>
              <a:ext cx="3193073" cy="1257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198522864" descr="EMB00001f20860c">
              <a:extLst>
                <a:ext uri="{FF2B5EF4-FFF2-40B4-BE49-F238E27FC236}">
                  <a16:creationId xmlns:a16="http://schemas.microsoft.com/office/drawing/2014/main" id="{FBD18D9A-8E76-8249-A26B-3C1A4DFA1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980" y="4326883"/>
              <a:ext cx="1821473" cy="72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9E803F-15F2-A14C-91FE-3A88B81E0870}"/>
                </a:ext>
              </a:extLst>
            </p:cNvPr>
            <p:cNvSpPr/>
            <p:nvPr/>
          </p:nvSpPr>
          <p:spPr>
            <a:xfrm>
              <a:off x="539553" y="5429079"/>
              <a:ext cx="3971520" cy="880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>
                <a:lnSpc>
                  <a:spcPct val="160000"/>
                </a:lnSpc>
              </a:pPr>
              <a:r>
                <a:rPr lang="en-US" altLang="ko-KR" sz="1600" b="1" kern="0" dirty="0">
                  <a:solidFill>
                    <a:srgbClr val="000000"/>
                  </a:solidFill>
                  <a:latin typeface="+mn-ea"/>
                </a:rPr>
                <a:t>       (a) 4</a:t>
              </a:r>
              <a:r>
                <a:rPr lang="ko-KR" altLang="en-US" sz="1600" b="1" kern="0" dirty="0">
                  <a:solidFill>
                    <a:srgbClr val="000000"/>
                  </a:solidFill>
                  <a:latin typeface="+mn-ea"/>
                </a:rPr>
                <a:t>개의 </a:t>
              </a:r>
              <a:r>
                <a:rPr lang="en-US" altLang="ko-KR" sz="1600" b="1" kern="0" dirty="0">
                  <a:solidFill>
                    <a:srgbClr val="000000"/>
                  </a:solidFill>
                  <a:latin typeface="+mn-ea"/>
                </a:rPr>
                <a:t>FND</a:t>
              </a:r>
              <a:r>
                <a:rPr lang="ko-KR" altLang="en-US" sz="1600" b="1" kern="0" dirty="0">
                  <a:solidFill>
                    <a:srgbClr val="000000"/>
                  </a:solidFill>
                  <a:latin typeface="+mn-ea"/>
                </a:rPr>
                <a:t>에 </a:t>
              </a:r>
              <a:r>
                <a:rPr lang="en-US" altLang="ko-KR" sz="1600" b="1" kern="0" dirty="0">
                  <a:solidFill>
                    <a:srgbClr val="000000"/>
                  </a:solidFill>
                  <a:latin typeface="+mn-ea"/>
                </a:rPr>
                <a:t>1</a:t>
              </a:r>
              <a:r>
                <a:rPr lang="ko-KR" altLang="en-US" sz="1600" b="1" kern="0" dirty="0">
                  <a:solidFill>
                    <a:srgbClr val="000000"/>
                  </a:solidFill>
                  <a:latin typeface="+mn-ea"/>
                </a:rPr>
                <a:t>개씩 돌아가면서 </a:t>
              </a:r>
              <a:endParaRPr lang="en-US" altLang="ko-KR" sz="1600" b="1" kern="0" dirty="0">
                <a:solidFill>
                  <a:srgbClr val="000000"/>
                </a:solidFill>
                <a:latin typeface="+mn-ea"/>
              </a:endParaRPr>
            </a:p>
            <a:p>
              <a:pPr fontAlgn="base" latinLnBrk="0">
                <a:lnSpc>
                  <a:spcPct val="160000"/>
                </a:lnSpc>
              </a:pPr>
              <a:r>
                <a:rPr lang="ko-KR" altLang="en-US" sz="1600" b="1" kern="0" dirty="0">
                  <a:solidFill>
                    <a:srgbClr val="000000"/>
                  </a:solidFill>
                  <a:latin typeface="+mn-ea"/>
                </a:rPr>
                <a:t>           빠르게 </a:t>
              </a:r>
              <a:r>
                <a:rPr lang="ko-KR" altLang="en-US" sz="1600" b="1" kern="0" dirty="0" err="1">
                  <a:solidFill>
                    <a:srgbClr val="000000"/>
                  </a:solidFill>
                  <a:latin typeface="+mn-ea"/>
                </a:rPr>
                <a:t>디스플레이하기</a:t>
              </a:r>
              <a:endParaRPr lang="ko-KR" altLang="en-US" sz="1600" b="1" kern="0" spc="0" dirty="0">
                <a:solidFill>
                  <a:srgbClr val="000000"/>
                </a:solidFill>
                <a:effectLst/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8D3E46-A816-434D-8888-D4D8073A8CE6}"/>
                </a:ext>
              </a:extLst>
            </p:cNvPr>
            <p:cNvSpPr/>
            <p:nvPr/>
          </p:nvSpPr>
          <p:spPr>
            <a:xfrm>
              <a:off x="4685816" y="5429079"/>
              <a:ext cx="4097597" cy="4862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 latinLnBrk="0">
                <a:lnSpc>
                  <a:spcPct val="160000"/>
                </a:lnSpc>
              </a:pPr>
              <a:r>
                <a:rPr lang="en-US" altLang="ko-KR" sz="1600" b="1" kern="0" dirty="0">
                  <a:solidFill>
                    <a:srgbClr val="000000"/>
                  </a:solidFill>
                  <a:latin typeface="+mn-ea"/>
                </a:rPr>
                <a:t>(b) (a)</a:t>
              </a:r>
              <a:r>
                <a:rPr lang="ko-KR" altLang="en-US" sz="1600" b="1" kern="0" dirty="0">
                  <a:solidFill>
                    <a:srgbClr val="000000"/>
                  </a:solidFill>
                  <a:latin typeface="+mn-ea"/>
                </a:rPr>
                <a:t>의 결과가 실제로 눈에 보이는 형태 </a:t>
              </a:r>
              <a:endParaRPr lang="ko-KR" altLang="en-US" sz="1600" b="1" kern="0" spc="0" dirty="0">
                <a:solidFill>
                  <a:srgbClr val="000000"/>
                </a:solidFill>
                <a:effectLst/>
                <a:latin typeface="+mn-ea"/>
              </a:endParaRPr>
            </a:p>
          </p:txBody>
        </p:sp>
        <p:sp>
          <p:nvSpPr>
            <p:cNvPr id="14" name="오른쪽 화살표 11">
              <a:extLst>
                <a:ext uri="{FF2B5EF4-FFF2-40B4-BE49-F238E27FC236}">
                  <a16:creationId xmlns:a16="http://schemas.microsoft.com/office/drawing/2014/main" id="{E71FFC2B-E3E8-C345-AB05-47C5D080B639}"/>
                </a:ext>
              </a:extLst>
            </p:cNvPr>
            <p:cNvSpPr/>
            <p:nvPr/>
          </p:nvSpPr>
          <p:spPr>
            <a:xfrm>
              <a:off x="4527688" y="4492974"/>
              <a:ext cx="997034" cy="307298"/>
            </a:xfrm>
            <a:prstGeom prst="rightArrow">
              <a:avLst/>
            </a:prstGeom>
            <a:solidFill>
              <a:srgbClr val="0066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E701CB-1DF0-8141-B2D1-78B539B2FB4D}"/>
              </a:ext>
            </a:extLst>
          </p:cNvPr>
          <p:cNvSpPr/>
          <p:nvPr/>
        </p:nvSpPr>
        <p:spPr>
          <a:xfrm>
            <a:off x="461902" y="1437292"/>
            <a:ext cx="78545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4-digit FND</a:t>
            </a:r>
            <a:r>
              <a:rPr lang="ko-KR" altLang="en-US" dirty="0"/>
              <a:t>의 특성상 특정 순간에 </a:t>
            </a:r>
            <a:r>
              <a:rPr lang="en-US" altLang="ko-KR" dirty="0"/>
              <a:t>4</a:t>
            </a:r>
            <a:r>
              <a:rPr lang="ko-KR" altLang="en-US" dirty="0"/>
              <a:t>개의 다른 숫자를 동시에 디스플레이하는 것은 불가능</a:t>
            </a:r>
            <a:r>
              <a:rPr lang="en-US" altLang="ko-KR" dirty="0"/>
              <a:t>(8</a:t>
            </a:r>
            <a:r>
              <a:rPr lang="ko-KR" altLang="en-US" dirty="0"/>
              <a:t>개 데이터라인을 공유하기 때문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이를 해결하기 위하여 눈의 </a:t>
            </a:r>
            <a:r>
              <a:rPr lang="en-US" altLang="ko-KR" dirty="0"/>
              <a:t>‘</a:t>
            </a:r>
            <a:r>
              <a:rPr lang="ko-KR" altLang="en-US" dirty="0" err="1"/>
              <a:t>잔상효과</a:t>
            </a:r>
            <a:r>
              <a:rPr lang="en-US" altLang="ko-KR" dirty="0"/>
              <a:t>’</a:t>
            </a:r>
            <a:r>
              <a:rPr lang="ko-KR" altLang="en-US" dirty="0" err="1"/>
              <a:t>를</a:t>
            </a:r>
            <a:r>
              <a:rPr lang="ko-KR" altLang="en-US" dirty="0"/>
              <a:t> 이용하는 방법을 사용하는데</a:t>
            </a:r>
            <a:r>
              <a:rPr lang="en-US" altLang="ko-KR" dirty="0"/>
              <a:t>, ‘</a:t>
            </a:r>
            <a:r>
              <a:rPr lang="ko-KR" altLang="en-US" dirty="0" err="1"/>
              <a:t>잔상효과</a:t>
            </a:r>
            <a:r>
              <a:rPr lang="en-US" altLang="ko-KR" dirty="0"/>
              <a:t>’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특정한 정지영상 여러 개를 순차적으로 빠르게 움직였을 때</a:t>
            </a:r>
            <a:r>
              <a:rPr lang="en-US" altLang="ko-KR" dirty="0"/>
              <a:t>, </a:t>
            </a:r>
            <a:r>
              <a:rPr lang="ko-KR" altLang="en-US" dirty="0"/>
              <a:t>하나의 움직이는 영상으로 보이는 효과로</a:t>
            </a:r>
            <a:r>
              <a:rPr lang="en-US" altLang="ko-KR" dirty="0"/>
              <a:t>,</a:t>
            </a:r>
            <a:r>
              <a:rPr lang="ko-KR" altLang="en-US" dirty="0"/>
              <a:t> 최대 </a:t>
            </a:r>
            <a:r>
              <a:rPr lang="en-US" altLang="ko-KR" dirty="0"/>
              <a:t>1/30</a:t>
            </a:r>
            <a:r>
              <a:rPr lang="ko-KR" altLang="en-US" dirty="0"/>
              <a:t>초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33ms) </a:t>
            </a:r>
            <a:r>
              <a:rPr lang="ko-KR" altLang="en-US" dirty="0"/>
              <a:t>이내로 실행하여야 효과가 있음</a:t>
            </a:r>
            <a:endParaRPr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A3046AC-2BE7-6842-967B-3B353EDF0E19}"/>
                  </a:ext>
                </a:extLst>
              </p14:cNvPr>
              <p14:cNvContentPartPr/>
              <p14:nvPr/>
            </p14:nvContentPartPr>
            <p14:xfrm>
              <a:off x="1011240" y="2533680"/>
              <a:ext cx="6650640" cy="3011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A3046AC-2BE7-6842-967B-3B353EDF0E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1880" y="2524320"/>
                <a:ext cx="6669360" cy="30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7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9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 err="1">
                <a:latin typeface="+mn-ea"/>
                <a:ea typeface="+mn-ea"/>
              </a:rPr>
              <a:t>Wemos</a:t>
            </a:r>
            <a:r>
              <a:rPr lang="en-US" altLang="ko-KR" sz="2200" b="1" spc="-100" dirty="0">
                <a:latin typeface="+mn-ea"/>
                <a:ea typeface="+mn-ea"/>
              </a:rPr>
              <a:t> D1 R32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아두이노와</a:t>
            </a:r>
            <a:r>
              <a:rPr lang="ko-KR" altLang="en-US" sz="2000" spc="-50" dirty="0">
                <a:latin typeface="+mn-ea"/>
                <a:ea typeface="+mn-ea"/>
              </a:rPr>
              <a:t> 형태는 같지만</a:t>
            </a:r>
            <a:r>
              <a:rPr lang="en-US" altLang="ko-KR" sz="2000" spc="-50" dirty="0">
                <a:latin typeface="+mn-ea"/>
                <a:ea typeface="+mn-ea"/>
              </a:rPr>
              <a:t>,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ESP32</a:t>
            </a:r>
            <a:r>
              <a:rPr lang="ko-KR" altLang="en-US" sz="2000" spc="-50" dirty="0">
                <a:latin typeface="+mn-ea"/>
                <a:ea typeface="+mn-ea"/>
              </a:rPr>
              <a:t>칩을 사용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9336E-3FE1-F246-A7B7-9582C0AB4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5670" t="13228" r="5502" b="11172"/>
          <a:stretch/>
        </p:blipFill>
        <p:spPr>
          <a:xfrm>
            <a:off x="5876231" y="1263137"/>
            <a:ext cx="2952328" cy="25126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3BF9BF-ED23-BC43-B60A-4DBC931F9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90" y="2017184"/>
            <a:ext cx="5585159" cy="46805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A6BC10C-68D1-A547-985A-C3F10592DF7F}"/>
                  </a:ext>
                </a:extLst>
              </p14:cNvPr>
              <p14:cNvContentPartPr/>
              <p14:nvPr/>
            </p14:nvContentPartPr>
            <p14:xfrm>
              <a:off x="105840" y="1725840"/>
              <a:ext cx="8824320" cy="4397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A6BC10C-68D1-A547-985A-C3F10592DF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480" y="1716480"/>
                <a:ext cx="8843040" cy="44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07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564627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 err="1">
                <a:latin typeface="+mn-ea"/>
                <a:ea typeface="+mn-ea"/>
              </a:rPr>
              <a:t>Wemos</a:t>
            </a:r>
            <a:r>
              <a:rPr lang="en-US" altLang="ko-KR" sz="2200" b="1" spc="-100" dirty="0">
                <a:latin typeface="+mn-ea"/>
                <a:ea typeface="+mn-ea"/>
              </a:rPr>
              <a:t> D1 R32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1560" y="1025040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ESP32 Function Block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900B7-28FC-8247-A316-FC0D6F31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455499"/>
            <a:ext cx="5976664" cy="52092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3AB8137-70A3-A046-8BEE-3B9F2964F1AB}"/>
                  </a:ext>
                </a:extLst>
              </p14:cNvPr>
              <p14:cNvContentPartPr/>
              <p14:nvPr/>
            </p14:nvContentPartPr>
            <p14:xfrm>
              <a:off x="716400" y="945720"/>
              <a:ext cx="7727400" cy="37767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3AB8137-70A3-A046-8BEE-3B9F2964F1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040" y="936360"/>
                <a:ext cx="7746120" cy="37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50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설치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 err="1">
                <a:latin typeface="+mn-ea"/>
                <a:ea typeface="+mn-ea"/>
              </a:rPr>
              <a:t>Wemos</a:t>
            </a:r>
            <a:r>
              <a:rPr lang="en-US" altLang="ko-KR" sz="2200" b="1" spc="-100" dirty="0">
                <a:latin typeface="+mn-ea"/>
                <a:ea typeface="+mn-ea"/>
              </a:rPr>
              <a:t> D1 R32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" altLang="ko-Kore-KR" sz="2000" i="1" dirty="0">
                <a:hlinkClick r:id="rId3"/>
              </a:rPr>
              <a:t>https://</a:t>
            </a:r>
            <a:r>
              <a:rPr lang="en" altLang="ko-Kore-KR" sz="2000" i="1" dirty="0" err="1">
                <a:hlinkClick r:id="rId3"/>
              </a:rPr>
              <a:t>docs.wemos.cc</a:t>
            </a:r>
            <a:r>
              <a:rPr lang="en" altLang="ko-Kore-KR" sz="2000" i="1" dirty="0">
                <a:hlinkClick r:id="rId3"/>
              </a:rPr>
              <a:t>/</a:t>
            </a:r>
            <a:r>
              <a:rPr lang="en" altLang="ko-Kore-KR" sz="2000" i="1" dirty="0" err="1">
                <a:hlinkClick r:id="rId3"/>
              </a:rPr>
              <a:t>en</a:t>
            </a:r>
            <a:r>
              <a:rPr lang="en" altLang="ko-Kore-KR" sz="2000" i="1" dirty="0">
                <a:hlinkClick r:id="rId3"/>
              </a:rPr>
              <a:t>/latest/ch340_driver.html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9" name="그림 8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225C10E8-90A4-C042-BBD9-F2D5E2188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8172400" cy="355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6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설치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 err="1">
                <a:latin typeface="+mn-ea"/>
                <a:ea typeface="+mn-ea"/>
              </a:rPr>
              <a:t>Wemos</a:t>
            </a:r>
            <a:r>
              <a:rPr lang="en-US" altLang="ko-KR" sz="2200" b="1" spc="-100" dirty="0">
                <a:latin typeface="+mn-ea"/>
                <a:ea typeface="+mn-ea"/>
              </a:rPr>
              <a:t> D1 R32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" altLang="ko-Kore-KR" sz="2000" i="1" dirty="0">
                <a:hlinkClick r:id="rId3"/>
              </a:rPr>
              <a:t>https://dl.espressif.com/dl/package_esp32_index.json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5CA54-4FAB-F64F-B301-8ACB24F44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33" y="1988840"/>
            <a:ext cx="5724128" cy="39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681" y="17253"/>
            <a:ext cx="7600950" cy="474662"/>
          </a:xfrm>
        </p:spPr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설치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 err="1">
                <a:latin typeface="+mn-ea"/>
                <a:ea typeface="+mn-ea"/>
              </a:rPr>
              <a:t>Wemos</a:t>
            </a:r>
            <a:r>
              <a:rPr lang="en-US" altLang="ko-KR" sz="2200" b="1" spc="-100" dirty="0">
                <a:latin typeface="+mn-ea"/>
                <a:ea typeface="+mn-ea"/>
              </a:rPr>
              <a:t> D1 R32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툴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보드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 err="1">
                <a:latin typeface="+mn-ea"/>
                <a:ea typeface="+mn-ea"/>
              </a:rPr>
              <a:t>보드매니저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“ESP32” </a:t>
            </a:r>
            <a:r>
              <a:rPr lang="ko-KR" altLang="en-US" sz="2000" spc="-50" dirty="0">
                <a:latin typeface="+mn-ea"/>
                <a:ea typeface="+mn-ea"/>
              </a:rPr>
              <a:t>검색</a:t>
            </a:r>
            <a:r>
              <a:rPr lang="en-US" altLang="ko-KR" sz="2000" spc="-50" dirty="0">
                <a:latin typeface="+mn-ea"/>
                <a:ea typeface="+mn-ea"/>
              </a:rPr>
              <a:t> -&gt; </a:t>
            </a:r>
            <a:r>
              <a:rPr lang="ko-KR" altLang="en-US" sz="2000" spc="-50" dirty="0">
                <a:latin typeface="+mn-ea"/>
                <a:ea typeface="+mn-ea"/>
              </a:rPr>
              <a:t>설치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06A261-C236-E147-8642-17A46822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75" y="2060848"/>
            <a:ext cx="6876256" cy="38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5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681" y="17253"/>
            <a:ext cx="7600950" cy="474662"/>
          </a:xfrm>
        </p:spPr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설치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 err="1">
                <a:latin typeface="+mn-ea"/>
                <a:ea typeface="+mn-ea"/>
              </a:rPr>
              <a:t>Wemos</a:t>
            </a:r>
            <a:r>
              <a:rPr lang="en-US" altLang="ko-KR" sz="2200" b="1" spc="-100" dirty="0">
                <a:latin typeface="+mn-ea"/>
                <a:ea typeface="+mn-ea"/>
              </a:rPr>
              <a:t> D1 R32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툴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보드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“ESP32 Dev Module”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D45005C-D30F-0640-AB16-D26FDF1CD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5" y="2891412"/>
            <a:ext cx="8259030" cy="209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681" y="17253"/>
            <a:ext cx="7600950" cy="474662"/>
          </a:xfrm>
        </p:spPr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예제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5600" y="764704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 err="1">
                <a:latin typeface="+mn-ea"/>
                <a:ea typeface="+mn-ea"/>
              </a:rPr>
              <a:t>Wemos</a:t>
            </a:r>
            <a:r>
              <a:rPr lang="en-US" altLang="ko-KR" sz="2200" b="1" spc="-100" dirty="0">
                <a:latin typeface="+mn-ea"/>
                <a:ea typeface="+mn-ea"/>
              </a:rPr>
              <a:t> D1 R32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1057C59-BD3D-D34C-B410-0E4386A90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7826"/>
            <a:ext cx="4064080" cy="6722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954D09-F90D-5C41-9A9D-450173DB1BF8}"/>
              </a:ext>
            </a:extLst>
          </p:cNvPr>
          <p:cNvSpPr/>
          <p:nvPr/>
        </p:nvSpPr>
        <p:spPr>
          <a:xfrm>
            <a:off x="323528" y="1526296"/>
            <a:ext cx="3720733" cy="184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포트설정은</a:t>
            </a:r>
            <a:r>
              <a:rPr lang="ko-KR" altLang="en-US" sz="2000" spc="-50" dirty="0">
                <a:latin typeface="+mn-ea"/>
                <a:ea typeface="+mn-ea"/>
              </a:rPr>
              <a:t> 두개 중 뒤에 것으로</a:t>
            </a:r>
            <a:r>
              <a:rPr lang="en-US" altLang="ko-KR" sz="2000" spc="-50" dirty="0">
                <a:latin typeface="+mn-ea"/>
                <a:ea typeface="+mn-ea"/>
              </a:rPr>
              <a:t>!!</a:t>
            </a: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RTOS </a:t>
            </a:r>
          </a:p>
        </p:txBody>
      </p:sp>
    </p:spTree>
    <p:extLst>
      <p:ext uri="{BB962C8B-B14F-4D97-AF65-F5344CB8AC3E}">
        <p14:creationId xmlns:p14="http://schemas.microsoft.com/office/powerpoint/2010/main" val="217610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681" y="17253"/>
            <a:ext cx="7600950" cy="474662"/>
          </a:xfrm>
        </p:spPr>
        <p:txBody>
          <a:bodyPr/>
          <a:lstStyle/>
          <a:p>
            <a:r>
              <a:rPr lang="en-US" altLang="ko-KR" dirty="0" err="1"/>
              <a:t>Wemos</a:t>
            </a:r>
            <a:r>
              <a:rPr lang="en-US" altLang="ko-KR" dirty="0"/>
              <a:t> D1 R32 </a:t>
            </a:r>
            <a:r>
              <a:rPr lang="ko-KR" altLang="en-US" dirty="0"/>
              <a:t>예제 </a:t>
            </a:r>
            <a:r>
              <a:rPr lang="en-US" altLang="ko-KR" dirty="0"/>
              <a:t>1-digit Segment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5600" y="764704"/>
            <a:ext cx="8556171" cy="10556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kumimoji="0" lang="en-US" altLang="ko-KR" sz="2400" kern="0" dirty="0"/>
              <a:t>FND : </a:t>
            </a:r>
            <a:r>
              <a:rPr kumimoji="0" lang="en-US" altLang="ko-KR" sz="2400" dirty="0">
                <a:latin typeface="+mn-ea"/>
              </a:rPr>
              <a:t>Flexible Numeric Display(</a:t>
            </a:r>
            <a:r>
              <a:rPr kumimoji="0" lang="ko-KR" altLang="en-US" sz="2400" dirty="0">
                <a:latin typeface="+mn-ea"/>
              </a:rPr>
              <a:t>가변 숫자 표시기</a:t>
            </a:r>
            <a:r>
              <a:rPr kumimoji="0" lang="en-US" altLang="ko-KR" sz="2400" dirty="0"/>
              <a:t>)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F61C87EC-C999-0141-A7DE-CD6F0C6B0AE5}"/>
              </a:ext>
            </a:extLst>
          </p:cNvPr>
          <p:cNvSpPr txBox="1">
            <a:spLocks/>
          </p:cNvSpPr>
          <p:nvPr/>
        </p:nvSpPr>
        <p:spPr>
          <a:xfrm>
            <a:off x="323528" y="1268413"/>
            <a:ext cx="8496943" cy="49688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/>
            <a:r>
              <a:rPr kumimoji="0" lang="ko-KR" altLang="en-US" sz="2000" dirty="0"/>
              <a:t>보통 </a:t>
            </a:r>
            <a:r>
              <a:rPr kumimoji="0" lang="en-US" altLang="ko-KR" sz="2000" dirty="0"/>
              <a:t>7-segment LED</a:t>
            </a:r>
            <a:r>
              <a:rPr kumimoji="0" lang="ko-KR" altLang="en-US" sz="2000" dirty="0"/>
              <a:t>라고도 함</a:t>
            </a:r>
          </a:p>
        </p:txBody>
      </p:sp>
      <p:grpSp>
        <p:nvGrpSpPr>
          <p:cNvPr id="7" name="그룹 16">
            <a:extLst>
              <a:ext uri="{FF2B5EF4-FFF2-40B4-BE49-F238E27FC236}">
                <a16:creationId xmlns:a16="http://schemas.microsoft.com/office/drawing/2014/main" id="{F7883214-EEA0-2D41-9492-E7B287616AA6}"/>
              </a:ext>
            </a:extLst>
          </p:cNvPr>
          <p:cNvGrpSpPr/>
          <p:nvPr/>
        </p:nvGrpSpPr>
        <p:grpSpPr>
          <a:xfrm>
            <a:off x="2722836" y="2170402"/>
            <a:ext cx="3601367" cy="1059999"/>
            <a:chOff x="920551" y="2089085"/>
            <a:chExt cx="3901481" cy="1059999"/>
          </a:xfrm>
        </p:grpSpPr>
        <p:pic>
          <p:nvPicPr>
            <p:cNvPr id="9" name="_x197157368" descr="EMB00001f2085a7">
              <a:extLst>
                <a:ext uri="{FF2B5EF4-FFF2-40B4-BE49-F238E27FC236}">
                  <a16:creationId xmlns:a16="http://schemas.microsoft.com/office/drawing/2014/main" id="{1DA69E48-7AF9-5B49-918E-BD89E8CF6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551" y="2089085"/>
              <a:ext cx="1008113" cy="105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197159848" descr="EMB00001f2085aa">
              <a:extLst>
                <a:ext uri="{FF2B5EF4-FFF2-40B4-BE49-F238E27FC236}">
                  <a16:creationId xmlns:a16="http://schemas.microsoft.com/office/drawing/2014/main" id="{AB892155-19AA-CC4F-848F-E707C472E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8744" y="2106855"/>
              <a:ext cx="2173288" cy="96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7">
            <a:extLst>
              <a:ext uri="{FF2B5EF4-FFF2-40B4-BE49-F238E27FC236}">
                <a16:creationId xmlns:a16="http://schemas.microsoft.com/office/drawing/2014/main" id="{106A977B-A26F-7241-9FF0-A5CFD9CDA5F2}"/>
              </a:ext>
            </a:extLst>
          </p:cNvPr>
          <p:cNvGrpSpPr/>
          <p:nvPr/>
        </p:nvGrpSpPr>
        <p:grpSpPr>
          <a:xfrm>
            <a:off x="1617538" y="4107844"/>
            <a:ext cx="5908922" cy="1160116"/>
            <a:chOff x="587241" y="3173980"/>
            <a:chExt cx="6401332" cy="1160116"/>
          </a:xfrm>
        </p:grpSpPr>
        <p:pic>
          <p:nvPicPr>
            <p:cNvPr id="13" name="_x197157368" descr="EMB00001f2085ad">
              <a:extLst>
                <a:ext uri="{FF2B5EF4-FFF2-40B4-BE49-F238E27FC236}">
                  <a16:creationId xmlns:a16="http://schemas.microsoft.com/office/drawing/2014/main" id="{52FB65CC-2D1E-B04D-809D-B4030B02F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41" y="3235544"/>
              <a:ext cx="1463675" cy="1098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_x197159208" descr="EMB00001f2085b0">
              <a:extLst>
                <a:ext uri="{FF2B5EF4-FFF2-40B4-BE49-F238E27FC236}">
                  <a16:creationId xmlns:a16="http://schemas.microsoft.com/office/drawing/2014/main" id="{864EE816-7797-0044-8D40-1478A05D8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239" y="3187950"/>
              <a:ext cx="1778297" cy="1146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ìê³, ëì§í¸, ëì§í¸ ìê³, ìê°, ê¸°ì , ìë, ê°ì, ëì¤íë ì´, ì¤í¬ë¦°, ì ë³´">
              <a:extLst>
                <a:ext uri="{FF2B5EF4-FFF2-40B4-BE49-F238E27FC236}">
                  <a16:creationId xmlns:a16="http://schemas.microsoft.com/office/drawing/2014/main" id="{F2BA0FBB-DBAE-BD49-ADB3-31E60E896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032" y="3173980"/>
              <a:ext cx="1747541" cy="1160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3378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8112</TotalTime>
  <Words>334</Words>
  <Application>Microsoft Macintosh PowerPoint</Application>
  <PresentationFormat>화면 슬라이드 쇼(4:3)</PresentationFormat>
  <Paragraphs>48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맑은 고딕</vt:lpstr>
      <vt:lpstr>Office 테마</vt:lpstr>
      <vt:lpstr>PowerPoint 프레젠테이션</vt:lpstr>
      <vt:lpstr>Wemos D1 R32 소개</vt:lpstr>
      <vt:lpstr>Wemos D1 R32 소개</vt:lpstr>
      <vt:lpstr>Wemos D1 R32 설치</vt:lpstr>
      <vt:lpstr>Wemos D1 R32 설치</vt:lpstr>
      <vt:lpstr>Wemos D1 R32 설치</vt:lpstr>
      <vt:lpstr>Wemos D1 R32 설치</vt:lpstr>
      <vt:lpstr>Wemos D1 R32 예제 1</vt:lpstr>
      <vt:lpstr>Wemos D1 R32 예제 1-digit Segment</vt:lpstr>
      <vt:lpstr>Wemos D1 R32 예제 1-digit Segment</vt:lpstr>
      <vt:lpstr>Wemos D1 R32 예제 1-digit Segment</vt:lpstr>
      <vt:lpstr>Wemos D1 R32 예제 1-digit Segment</vt:lpstr>
      <vt:lpstr>Wemos D1 R32 예제 4-digit Segment</vt:lpstr>
      <vt:lpstr>Wemos D1 R32 예제 4-digit Segment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김창호</cp:lastModifiedBy>
  <cp:revision>833</cp:revision>
  <dcterms:created xsi:type="dcterms:W3CDTF">2012-07-11T10:23:22Z</dcterms:created>
  <dcterms:modified xsi:type="dcterms:W3CDTF">2020-07-15T17:29:02Z</dcterms:modified>
</cp:coreProperties>
</file>